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29.1.2019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29.1.2019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29.1.2019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29.1.2019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29.1.2019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29.1.2019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29.1.2019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29.1.2019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81000" y="533400"/>
            <a:ext cx="8305800" cy="135753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sz="6600" b="1" dirty="0" smtClean="0">
                <a:solidFill>
                  <a:schemeClr val="bg1"/>
                </a:solidFill>
              </a:rPr>
              <a:t>OPAKOVANIE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13314" name="Picture 2" descr="Výsledok vyhľadávania obrázkov pre dopyt obyvatelstv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09750"/>
            <a:ext cx="8972550" cy="5048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5791200" cy="914400"/>
          </a:xfrm>
          <a:solidFill>
            <a:schemeClr val="accent2"/>
          </a:solidFill>
        </p:spPr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KRAJINNÝ POTENCIÁL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4191000" y="1524000"/>
            <a:ext cx="46482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KRAJINNÁ</a:t>
            </a:r>
            <a:r>
              <a:rPr kumimoji="0" lang="sk-SK" sz="4200" b="1" i="0" u="none" strike="noStrike" kern="1200" cap="none" spc="-100" normalizeH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 SFÉRA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57200" y="2438400"/>
            <a:ext cx="2743200" cy="914400"/>
          </a:xfrm>
          <a:prstGeom prst="rect">
            <a:avLst/>
          </a:prstGeom>
          <a:solidFill>
            <a:schemeClr val="accent2"/>
          </a:solidFill>
          <a:ln w="6350" cap="rnd">
            <a:noFill/>
          </a:ln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KRAJINA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Nadpis 2"/>
          <p:cNvSpPr txBox="1">
            <a:spLocks/>
          </p:cNvSpPr>
          <p:nvPr/>
        </p:nvSpPr>
        <p:spPr>
          <a:xfrm>
            <a:off x="3352800" y="3352800"/>
            <a:ext cx="5791200" cy="914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VARIABILITA KRAJINY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Nadpis 2"/>
          <p:cNvSpPr txBox="1">
            <a:spLocks/>
          </p:cNvSpPr>
          <p:nvPr/>
        </p:nvSpPr>
        <p:spPr>
          <a:xfrm>
            <a:off x="533400" y="4343400"/>
            <a:ext cx="5791200" cy="914400"/>
          </a:xfrm>
          <a:prstGeom prst="rect">
            <a:avLst/>
          </a:prstGeom>
          <a:solidFill>
            <a:schemeClr val="accent2"/>
          </a:solidFill>
          <a:ln w="6350" cap="rnd">
            <a:noFill/>
          </a:ln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DIVERZITA</a:t>
            </a:r>
            <a:r>
              <a:rPr kumimoji="0" lang="sk-SK" sz="4200" b="1" i="0" u="none" strike="noStrike" kern="1200" cap="none" spc="-100" normalizeH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 KRAJINY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Nadpis 2"/>
          <p:cNvSpPr txBox="1">
            <a:spLocks/>
          </p:cNvSpPr>
          <p:nvPr/>
        </p:nvSpPr>
        <p:spPr>
          <a:xfrm>
            <a:off x="3048000" y="5410200"/>
            <a:ext cx="5791200" cy="9144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ODOLNOSŤ KRAJINY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solidFill>
            <a:schemeClr val="accent2"/>
          </a:solidFill>
          <a:ln w="6350" cap="rnd">
            <a:noFill/>
          </a:ln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Výroba elektrickej energie 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57200" y="1828800"/>
            <a:ext cx="8229600" cy="9144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b" anchorCtr="0">
            <a:normAutofit fontScale="70000" lnSpcReduction="20000"/>
          </a:bodyPr>
          <a:lstStyle/>
          <a:p>
            <a:pPr lvl="0">
              <a:spcBef>
                <a:spcPct val="0"/>
              </a:spcBef>
            </a:pPr>
            <a:r>
              <a:rPr lang="sk-SK" sz="4400" b="1" dirty="0" smtClean="0">
                <a:solidFill>
                  <a:schemeClr val="bg1"/>
                </a:solidFill>
              </a:rPr>
              <a:t>čo rozumieme pod pojmom cestovný ruch v súčasnosti?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Nadpis 2"/>
          <p:cNvSpPr txBox="1">
            <a:spLocks/>
          </p:cNvSpPr>
          <p:nvPr/>
        </p:nvSpPr>
        <p:spPr>
          <a:xfrm>
            <a:off x="457200" y="3048000"/>
            <a:ext cx="8229600" cy="914400"/>
          </a:xfrm>
          <a:prstGeom prst="rect">
            <a:avLst/>
          </a:prstGeom>
          <a:solidFill>
            <a:schemeClr val="accent2"/>
          </a:solidFill>
          <a:ln w="6350" cap="rnd">
            <a:noFill/>
          </a:ln>
        </p:spPr>
        <p:txBody>
          <a:bodyPr vert="horz" rtlCol="0" anchor="b" anchorCtr="0">
            <a:normAutofit fontScale="70000" lnSpcReduction="20000"/>
          </a:bodyPr>
          <a:lstStyle/>
          <a:p>
            <a:r>
              <a:rPr lang="sk-SK" sz="4400" b="1" dirty="0" smtClean="0">
                <a:solidFill>
                  <a:schemeClr val="bg1"/>
                </a:solidFill>
              </a:rPr>
              <a:t>Ukážte na mape najvýznamnejšie oblasti cestovného ruchu</a:t>
            </a:r>
            <a:endParaRPr lang="sk-SK" sz="4400" b="1" dirty="0">
              <a:solidFill>
                <a:schemeClr val="bg1"/>
              </a:solidFill>
            </a:endParaRPr>
          </a:p>
        </p:txBody>
      </p:sp>
      <p:sp>
        <p:nvSpPr>
          <p:cNvPr id="10" name="Nadpis 2"/>
          <p:cNvSpPr txBox="1">
            <a:spLocks/>
          </p:cNvSpPr>
          <p:nvPr/>
        </p:nvSpPr>
        <p:spPr>
          <a:xfrm>
            <a:off x="457200" y="4343400"/>
            <a:ext cx="8229600" cy="9144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b" anchorCtr="0">
            <a:normAutofit fontScale="85000" lnSpcReduction="20000"/>
          </a:bodyPr>
          <a:lstStyle/>
          <a:p>
            <a:r>
              <a:rPr lang="sk-SK" sz="3600" dirty="0" smtClean="0">
                <a:solidFill>
                  <a:schemeClr val="bg1"/>
                </a:solidFill>
              </a:rPr>
              <a:t>Vysvetlite lokalizačné, selektívne a realizačné predpoklady cestovného ruchu.</a:t>
            </a:r>
            <a:endParaRPr lang="sk-SK" sz="3600" dirty="0">
              <a:solidFill>
                <a:schemeClr val="bg1"/>
              </a:solidFill>
            </a:endParaRPr>
          </a:p>
        </p:txBody>
      </p:sp>
      <p:sp>
        <p:nvSpPr>
          <p:cNvPr id="11" name="Nadpis 2"/>
          <p:cNvSpPr txBox="1">
            <a:spLocks/>
          </p:cNvSpPr>
          <p:nvPr/>
        </p:nvSpPr>
        <p:spPr>
          <a:xfrm>
            <a:off x="457200" y="5410200"/>
            <a:ext cx="8229600" cy="914400"/>
          </a:xfrm>
          <a:prstGeom prst="rect">
            <a:avLst/>
          </a:prstGeom>
          <a:solidFill>
            <a:schemeClr val="accent2"/>
          </a:solidFill>
          <a:ln w="6350" cap="rnd">
            <a:noFill/>
          </a:ln>
        </p:spPr>
        <p:txBody>
          <a:bodyPr vert="horz" rtlCol="0" anchor="b" anchorCtr="0">
            <a:normAutofit/>
          </a:bodyPr>
          <a:lstStyle/>
          <a:p>
            <a:r>
              <a:rPr lang="sk-SK" sz="3600" b="1" dirty="0" smtClean="0">
                <a:solidFill>
                  <a:schemeClr val="bg1"/>
                </a:solidFill>
              </a:rPr>
              <a:t>Lokalizačné činitele priemyslu</a:t>
            </a:r>
            <a:endParaRPr lang="sk-SK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Opíšte úlohu dopravy, lokalizačné činitele, technickú základňu.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57200" y="1752600"/>
            <a:ext cx="8229600" cy="762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rtlCol="0" anchor="b" anchorCtr="0">
            <a:normAutofit fontScale="90000"/>
          </a:bodyPr>
          <a:lstStyle/>
          <a:p>
            <a:pPr lvl="0">
              <a:spcBef>
                <a:spcPct val="0"/>
              </a:spcBef>
            </a:pPr>
            <a:r>
              <a:rPr lang="sk-SK" sz="4400" dirty="0" smtClean="0"/>
              <a:t>Opíšte hlavné smery vývoja dopravy.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152400" y="2743200"/>
            <a:ext cx="8763000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sk-SK" sz="3600" b="1" dirty="0" smtClean="0">
                <a:solidFill>
                  <a:schemeClr val="bg1"/>
                </a:solidFill>
              </a:rPr>
              <a:t>Porovnajte štáty podľa politického systému, štátoprávneho usporiadania, typu vlády, uveďte príklady</a:t>
            </a:r>
            <a:endParaRPr lang="sk-SK" sz="3600" b="1" dirty="0">
              <a:solidFill>
                <a:schemeClr val="bg1"/>
              </a:solidFill>
            </a:endParaRPr>
          </a:p>
        </p:txBody>
      </p:sp>
      <p:sp>
        <p:nvSpPr>
          <p:cNvPr id="7" name="Nadpis 2"/>
          <p:cNvSpPr txBox="1">
            <a:spLocks/>
          </p:cNvSpPr>
          <p:nvPr/>
        </p:nvSpPr>
        <p:spPr>
          <a:xfrm>
            <a:off x="457200" y="4800600"/>
            <a:ext cx="8229600" cy="1143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rtlCol="0" anchor="b" anchorCtr="0">
            <a:normAutofit fontScale="67500" lnSpcReduction="20000"/>
          </a:bodyPr>
          <a:lstStyle/>
          <a:p>
            <a:pPr>
              <a:spcBef>
                <a:spcPct val="0"/>
              </a:spcBef>
            </a:pPr>
            <a:endParaRPr lang="sk-SK" sz="4000" dirty="0" smtClean="0"/>
          </a:p>
          <a:p>
            <a:pPr>
              <a:spcBef>
                <a:spcPct val="0"/>
              </a:spcBef>
            </a:pPr>
            <a:r>
              <a:rPr lang="sk-SK" sz="4000" b="1" dirty="0" smtClean="0"/>
              <a:t>Zhodnoťte lokalizačné činitele pre rozvoj poľnohospodárskej výroby v Európe</a:t>
            </a:r>
          </a:p>
          <a:p>
            <a:pPr lvl="0">
              <a:spcBef>
                <a:spcPct val="0"/>
              </a:spcBef>
            </a:pP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 smtClean="0"/>
              <a:t>A: NATALITA			1.úmrtnosť</a:t>
            </a:r>
          </a:p>
          <a:p>
            <a:pPr>
              <a:buNone/>
            </a:pPr>
            <a:r>
              <a:rPr lang="sk-SK" dirty="0" smtClean="0"/>
              <a:t>B: MORTALITA			2.Bratislava</a:t>
            </a:r>
          </a:p>
          <a:p>
            <a:pPr>
              <a:buNone/>
            </a:pPr>
            <a:r>
              <a:rPr lang="sk-SK" dirty="0" smtClean="0"/>
              <a:t>C: PRIRODZENÝ POHYB		3.horáreň</a:t>
            </a:r>
          </a:p>
          <a:p>
            <a:pPr>
              <a:buNone/>
            </a:pPr>
            <a:r>
              <a:rPr lang="sk-SK" dirty="0" smtClean="0"/>
              <a:t>D: SÍDLO				4.migrácia</a:t>
            </a:r>
          </a:p>
          <a:p>
            <a:pPr>
              <a:buNone/>
            </a:pPr>
            <a:r>
              <a:rPr lang="sk-SK" dirty="0" smtClean="0"/>
              <a:t>E.OBEC				5.Tokaido</a:t>
            </a:r>
          </a:p>
          <a:p>
            <a:pPr>
              <a:buNone/>
            </a:pPr>
            <a:r>
              <a:rPr lang="sk-SK" dirty="0" smtClean="0"/>
              <a:t>F.METROPOLA			6. N - M </a:t>
            </a:r>
          </a:p>
          <a:p>
            <a:pPr>
              <a:buNone/>
            </a:pPr>
            <a:r>
              <a:rPr lang="sk-SK" dirty="0" smtClean="0"/>
              <a:t>G.MEGALOPOLIS			7. Gelnica</a:t>
            </a:r>
          </a:p>
          <a:p>
            <a:pPr>
              <a:buNone/>
            </a:pPr>
            <a:r>
              <a:rPr lang="sk-SK" dirty="0" smtClean="0"/>
              <a:t>H.MECHANICKÝ POHYB	8.pôrodnosť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VYTVORTE SPRÁVNE DVOJICE</a:t>
            </a:r>
            <a:endParaRPr lang="sk-SK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6002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sk-SK" sz="3200" b="1" dirty="0" smtClean="0">
                <a:solidFill>
                  <a:schemeClr val="bg1"/>
                </a:solidFill>
              </a:rPr>
              <a:t>Vysvetlite, ako sa delí poľnohospodárska pôda, vymenujte typy poľnohospodárskych krajín </a:t>
            </a:r>
            <a:endParaRPr lang="sk-SK" sz="3200" b="1" dirty="0">
              <a:solidFill>
                <a:schemeClr val="bg1"/>
              </a:solidFill>
            </a:endParaRPr>
          </a:p>
        </p:txBody>
      </p:sp>
      <p:pic>
        <p:nvPicPr>
          <p:cNvPr id="28674" name="Picture 2" descr="podnebieSR_obr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67000"/>
            <a:ext cx="807450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Nadpis 2"/>
          <p:cNvSpPr txBox="1">
            <a:spLocks/>
          </p:cNvSpPr>
          <p:nvPr/>
        </p:nvSpPr>
        <p:spPr>
          <a:xfrm>
            <a:off x="304800" y="1905000"/>
            <a:ext cx="8229600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Analyzujte priložený </a:t>
            </a:r>
            <a:r>
              <a:rPr kumimoji="0" lang="sk-SK" sz="3200" b="1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klimatodiagram</a:t>
            </a:r>
            <a:endParaRPr kumimoji="0" lang="sk-SK" sz="3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Nakreslite + vysvetlite 3 typy vekových pyramíd</a:t>
            </a:r>
            <a:endParaRPr lang="sk-SK" dirty="0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57200" y="1676400"/>
            <a:ext cx="82296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rtlCol="0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dk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Štruktúra obyvateľstva</a:t>
            </a:r>
            <a:r>
              <a:rPr kumimoji="0" lang="sk-SK" sz="4200" b="0" i="0" u="none" strike="noStrike" kern="1200" cap="none" spc="-100" normalizeH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dk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podľa pohlavia</a:t>
            </a:r>
            <a:endParaRPr kumimoji="0" lang="sk-SK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dk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57200" y="2743200"/>
            <a:ext cx="8229600" cy="1295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b" anchorCtr="0">
            <a:normAutofit fontScale="67500" lnSpcReduction="20000"/>
          </a:bodyPr>
          <a:lstStyle/>
          <a:p>
            <a:r>
              <a:rPr lang="sk-SK" sz="4400" b="1" dirty="0" smtClean="0"/>
              <a:t>Vymenujte 3 najpočetnejšie prechodné skupiny, ktoré vznikli premiešaním veľkých rás</a:t>
            </a:r>
            <a:endParaRPr lang="sk-SK" sz="4400" b="1" dirty="0"/>
          </a:p>
        </p:txBody>
      </p:sp>
      <p:sp>
        <p:nvSpPr>
          <p:cNvPr id="7" name="Obdĺžnik 6"/>
          <p:cNvSpPr/>
          <p:nvPr/>
        </p:nvSpPr>
        <p:spPr>
          <a:xfrm>
            <a:off x="457200" y="4343400"/>
            <a:ext cx="5652766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chemeClr val="bg1"/>
                </a:solidFill>
              </a:rPr>
              <a:t>Delenie miest podľa funkcie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8" name="Nadpis 2"/>
          <p:cNvSpPr txBox="1">
            <a:spLocks/>
          </p:cNvSpPr>
          <p:nvPr/>
        </p:nvSpPr>
        <p:spPr>
          <a:xfrm>
            <a:off x="457200" y="5181600"/>
            <a:ext cx="82296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rtlCol="0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Štruktúra </a:t>
            </a:r>
            <a:r>
              <a:rPr lang="sk-SK" sz="4200" spc="-10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obyv</a:t>
            </a:r>
            <a:r>
              <a:rPr lang="sk-SK" sz="4200" spc="-10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. podľa </a:t>
            </a:r>
            <a:r>
              <a:rPr lang="sk-SK" sz="42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rasy</a:t>
            </a:r>
            <a:endParaRPr kumimoji="0" lang="sk-SK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dk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381000" y="685800"/>
            <a:ext cx="4508157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chemeClr val="bg1"/>
                </a:solidFill>
              </a:rPr>
              <a:t>VÝŠKOVÁ POLOHA SR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304800" y="1447800"/>
            <a:ext cx="8610600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800" b="1" dirty="0" smtClean="0"/>
              <a:t>-  Určte hlavné spôsoby výroby elektrickej energie v súčasnosti.</a:t>
            </a:r>
          </a:p>
          <a:p>
            <a:r>
              <a:rPr lang="sk-SK" sz="2800" b="1" dirty="0" smtClean="0"/>
              <a:t>-  Uveďte príklady krajín s prevahou vodnej, tepelnej a jadrovej energetiky</a:t>
            </a:r>
            <a:endParaRPr lang="sk-SK" sz="2800" b="1" dirty="0"/>
          </a:p>
        </p:txBody>
      </p:sp>
      <p:sp>
        <p:nvSpPr>
          <p:cNvPr id="6" name="Obdĺžnik 5"/>
          <p:cNvSpPr/>
          <p:nvPr/>
        </p:nvSpPr>
        <p:spPr>
          <a:xfrm>
            <a:off x="228600" y="3505200"/>
            <a:ext cx="8610600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800" dirty="0" smtClean="0"/>
              <a:t>-</a:t>
            </a:r>
            <a:r>
              <a:rPr lang="sk-SK" sz="2800" b="1" dirty="0" smtClean="0"/>
              <a:t>K uvedeným odvetviam  hospodárstva priraďte rozhodujúce druhy dopravy :</a:t>
            </a:r>
          </a:p>
          <a:p>
            <a:r>
              <a:rPr lang="sk-SK" sz="2800" dirty="0" smtClean="0"/>
              <a:t>hutnícky priemysel</a:t>
            </a:r>
          </a:p>
          <a:p>
            <a:r>
              <a:rPr lang="sk-SK" sz="2800" dirty="0" smtClean="0"/>
              <a:t>petrochemický priemysel</a:t>
            </a:r>
          </a:p>
          <a:p>
            <a:r>
              <a:rPr lang="sk-SK" sz="2800" dirty="0" smtClean="0"/>
              <a:t>potravinársky priemysel</a:t>
            </a:r>
          </a:p>
          <a:p>
            <a:r>
              <a:rPr lang="sk-SK" sz="2800" dirty="0" smtClean="0"/>
              <a:t>cestovný ruch v horských oblastiach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40</TotalTime>
  <Words>140</Words>
  <PresentationFormat>Prezentácia na obrazovke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Papier</vt:lpstr>
      <vt:lpstr>OPAKOVANIE </vt:lpstr>
      <vt:lpstr>KRAJINNÝ POTENCIÁL</vt:lpstr>
      <vt:lpstr>Snímka 3</vt:lpstr>
      <vt:lpstr>Opíšte úlohu dopravy, lokalizačné činitele, technickú základňu.</vt:lpstr>
      <vt:lpstr>VYTVORTE SPRÁVNE DVOJICE</vt:lpstr>
      <vt:lpstr>Vysvetlite, ako sa delí poľnohospodárska pôda, vymenujte typy poľnohospodárskych krajín </vt:lpstr>
      <vt:lpstr>Nakreslite + vysvetlite 3 typy vekových pyramíd</vt:lpstr>
      <vt:lpstr>Snímka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 </dc:title>
  <dc:creator>hp</dc:creator>
  <cp:lastModifiedBy>hp</cp:lastModifiedBy>
  <cp:revision>34</cp:revision>
  <dcterms:created xsi:type="dcterms:W3CDTF">2017-01-08T09:08:38Z</dcterms:created>
  <dcterms:modified xsi:type="dcterms:W3CDTF">2019-01-29T14:33:35Z</dcterms:modified>
</cp:coreProperties>
</file>