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57" r:id="rId5"/>
    <p:sldId id="258" r:id="rId6"/>
    <p:sldId id="263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10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55422E-89C2-4755-AE9E-3ACFDB69FBEA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C727-1827-4747-B4DA-0F956F10DE47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83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422E-89C2-4755-AE9E-3ACFDB69FBEA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C727-1827-4747-B4DA-0F956F10DE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488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422E-89C2-4755-AE9E-3ACFDB69FBEA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C727-1827-4747-B4DA-0F956F10DE47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28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422E-89C2-4755-AE9E-3ACFDB69FBEA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C727-1827-4747-B4DA-0F956F10DE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5709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422E-89C2-4755-AE9E-3ACFDB69FBEA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C727-1827-4747-B4DA-0F956F10DE47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4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422E-89C2-4755-AE9E-3ACFDB69FBEA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C727-1827-4747-B4DA-0F956F10DE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816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422E-89C2-4755-AE9E-3ACFDB69FBEA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C727-1827-4747-B4DA-0F956F10DE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043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422E-89C2-4755-AE9E-3ACFDB69FBEA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C727-1827-4747-B4DA-0F956F10DE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7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422E-89C2-4755-AE9E-3ACFDB69FBEA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C727-1827-4747-B4DA-0F956F10DE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021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422E-89C2-4755-AE9E-3ACFDB69FBEA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C727-1827-4747-B4DA-0F956F10DE4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898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422E-89C2-4755-AE9E-3ACFDB69FBEA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7C727-1827-4747-B4DA-0F956F10DE47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55422E-89C2-4755-AE9E-3ACFDB69FBEA}" type="datetimeFigureOut">
              <a:rPr lang="sk-SK" smtClean="0"/>
              <a:t>07.12.2020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27C727-1827-4747-B4DA-0F956F10DE47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7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Nitrianske </a:t>
            </a:r>
            <a:r>
              <a:rPr lang="sk-SK" dirty="0" err="1" smtClean="0"/>
              <a:t>údelné</a:t>
            </a:r>
            <a:r>
              <a:rPr lang="sk-SK" dirty="0" smtClean="0"/>
              <a:t> vojvodstvo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368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Vymoženosti </a:t>
            </a:r>
            <a:r>
              <a:rPr lang="sk-SK" dirty="0" err="1" smtClean="0"/>
              <a:t>údelných</a:t>
            </a:r>
            <a:r>
              <a:rPr lang="sk-SK" dirty="0" smtClean="0"/>
              <a:t> vojvodov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- mali vlastné vojsko</a:t>
            </a:r>
          </a:p>
          <a:p>
            <a:r>
              <a:rPr lang="sk-SK" sz="2800" dirty="0" smtClean="0"/>
              <a:t>- razili si vlastné mince</a:t>
            </a:r>
          </a:p>
          <a:p>
            <a:r>
              <a:rPr lang="sk-SK" sz="2800" dirty="0" smtClean="0"/>
              <a:t>- mohli udeľovať svojim vazalom </a:t>
            </a:r>
            <a:r>
              <a:rPr lang="sk-SK" sz="2800" dirty="0" smtClean="0"/>
              <a:t>majetky</a:t>
            </a:r>
            <a:endParaRPr lang="sk-SK" sz="2800" dirty="0"/>
          </a:p>
          <a:p>
            <a:r>
              <a:rPr lang="sk-SK" sz="2800" dirty="0" smtClean="0"/>
              <a:t>-  slúžili na to aby chránili Uhorsko pred nepriateľom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8325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23" y="3013974"/>
            <a:ext cx="5618489" cy="3844026"/>
          </a:xfr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7639" y="2061882"/>
            <a:ext cx="8102759" cy="47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8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4128" y="161366"/>
            <a:ext cx="9720072" cy="109369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Nitrianske </a:t>
            </a:r>
            <a:r>
              <a:rPr lang="sk-SK" dirty="0" err="1" smtClean="0"/>
              <a:t>údelné</a:t>
            </a:r>
            <a:r>
              <a:rPr lang="sk-SK" dirty="0" smtClean="0"/>
              <a:t> vojvodstvo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2133601"/>
            <a:ext cx="9720073" cy="4805082"/>
          </a:xfrm>
        </p:spPr>
        <p:txBody>
          <a:bodyPr>
            <a:normAutofit fontScale="92500" lnSpcReduction="10000"/>
          </a:bodyPr>
          <a:lstStyle/>
          <a:p>
            <a:r>
              <a:rPr lang="sk-SK" sz="2800" dirty="0" smtClean="0"/>
              <a:t>- Nitra bola dôležitým centrom </a:t>
            </a:r>
            <a:r>
              <a:rPr lang="sk-SK" sz="2800" dirty="0" err="1" smtClean="0"/>
              <a:t>VM</a:t>
            </a:r>
            <a:r>
              <a:rPr lang="sk-SK" sz="2800" dirty="0" smtClean="0"/>
              <a:t>, tak si ho ponechali aj </a:t>
            </a:r>
            <a:r>
              <a:rPr lang="sk-SK" sz="2800" dirty="0" err="1" smtClean="0"/>
              <a:t>Arpádovci</a:t>
            </a:r>
            <a:endParaRPr lang="sk-SK" sz="2800" dirty="0" smtClean="0"/>
          </a:p>
          <a:p>
            <a:r>
              <a:rPr lang="sk-SK" sz="2800" dirty="0" smtClean="0"/>
              <a:t>- </a:t>
            </a:r>
            <a:r>
              <a:rPr lang="sk-SK" sz="2800" dirty="0" err="1" smtClean="0"/>
              <a:t>údelné</a:t>
            </a:r>
            <a:r>
              <a:rPr lang="sk-SK" sz="2800" dirty="0" smtClean="0"/>
              <a:t> vojvodstvo tu zriadil </a:t>
            </a:r>
            <a:r>
              <a:rPr lang="sk-SK" sz="2800" b="1" dirty="0" smtClean="0">
                <a:solidFill>
                  <a:srgbClr val="00B0F0"/>
                </a:solidFill>
              </a:rPr>
              <a:t>Gejza I.</a:t>
            </a:r>
            <a:r>
              <a:rPr lang="sk-SK" sz="2800" dirty="0" smtClean="0"/>
              <a:t>, ktorý ho daroval svojmu synovi Štefanovi I.</a:t>
            </a:r>
          </a:p>
          <a:p>
            <a:r>
              <a:rPr lang="sk-SK" sz="2800" dirty="0" smtClean="0"/>
              <a:t>- </a:t>
            </a:r>
            <a:r>
              <a:rPr lang="sk-SK" sz="2800" dirty="0" smtClean="0"/>
              <a:t>keď sa Štefan stal kráľom, vojvodstvo daroval svojmu bratrancovi Ladislavovi Lysému</a:t>
            </a:r>
          </a:p>
          <a:p>
            <a:r>
              <a:rPr lang="sk-SK" sz="2800" dirty="0" smtClean="0"/>
              <a:t>- po Ladislavovej smrti, prebral vládu nad vojvodstvom jeho syn </a:t>
            </a:r>
            <a:r>
              <a:rPr lang="sk-SK" sz="2800" b="1" dirty="0" err="1" smtClean="0">
                <a:solidFill>
                  <a:srgbClr val="00B0F0"/>
                </a:solidFill>
              </a:rPr>
              <a:t>Vazul</a:t>
            </a:r>
            <a:r>
              <a:rPr lang="sk-SK" sz="2800" dirty="0" smtClean="0"/>
              <a:t>, ktorý ale mal veľa konfliktov so Štefanom</a:t>
            </a:r>
          </a:p>
          <a:p>
            <a:r>
              <a:rPr lang="sk-SK" sz="2800" dirty="0" smtClean="0"/>
              <a:t>- </a:t>
            </a:r>
            <a:r>
              <a:rPr lang="sk-SK" sz="2800" dirty="0" err="1" smtClean="0"/>
              <a:t>Vazula</a:t>
            </a:r>
            <a:r>
              <a:rPr lang="sk-SK" sz="2800" dirty="0" smtClean="0"/>
              <a:t> obvinili usmrtením Imricha, preto ho dal Štefan oslepiť a zatvoriť do kláštora</a:t>
            </a:r>
          </a:p>
          <a:p>
            <a:r>
              <a:rPr lang="sk-SK" sz="2800" dirty="0" smtClean="0"/>
              <a:t>- Ladislavovi synovia: </a:t>
            </a:r>
            <a:r>
              <a:rPr lang="sk-SK" sz="2800" b="1" dirty="0" err="1" smtClean="0">
                <a:solidFill>
                  <a:srgbClr val="00B0F0"/>
                </a:solidFill>
              </a:rPr>
              <a:t>Levente</a:t>
            </a:r>
            <a:r>
              <a:rPr lang="sk-SK" sz="2800" b="1" dirty="0" smtClean="0">
                <a:solidFill>
                  <a:srgbClr val="00B0F0"/>
                </a:solidFill>
              </a:rPr>
              <a:t>, Ondrej a Belo </a:t>
            </a:r>
            <a:r>
              <a:rPr lang="sk-SK" sz="2800" dirty="0" smtClean="0"/>
              <a:t>ušli z Maďarska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0334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53046" y="295835"/>
            <a:ext cx="9720072" cy="860612"/>
          </a:xfrm>
        </p:spPr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24118" y="1290918"/>
            <a:ext cx="10520083" cy="5351929"/>
          </a:xfrm>
        </p:spPr>
        <p:txBody>
          <a:bodyPr>
            <a:normAutofit/>
          </a:bodyPr>
          <a:lstStyle/>
          <a:p>
            <a:r>
              <a:rPr lang="sk-SK" sz="2800" dirty="0" smtClean="0"/>
              <a:t>- po vypuknutí pohanského povstania (</a:t>
            </a:r>
            <a:r>
              <a:rPr lang="sk-SK" sz="2800" dirty="0" err="1" smtClean="0"/>
              <a:t>Kopáň</a:t>
            </a:r>
            <a:r>
              <a:rPr lang="sk-SK" sz="2800" dirty="0" smtClean="0"/>
              <a:t> </a:t>
            </a:r>
            <a:r>
              <a:rPr lang="sk-SK" sz="2800" dirty="0" err="1" smtClean="0"/>
              <a:t>vs</a:t>
            </a:r>
            <a:r>
              <a:rPr lang="sk-SK" sz="2800" dirty="0" smtClean="0"/>
              <a:t>. Štefan) sa </a:t>
            </a:r>
            <a:r>
              <a:rPr lang="sk-SK" sz="2800" dirty="0" err="1" smtClean="0"/>
              <a:t>Vazulovi</a:t>
            </a:r>
            <a:r>
              <a:rPr lang="sk-SK" sz="2800" dirty="0" smtClean="0"/>
              <a:t> synovia vrátili do krajiny</a:t>
            </a:r>
          </a:p>
          <a:p>
            <a:r>
              <a:rPr lang="sk-SK" sz="2800" dirty="0" smtClean="0"/>
              <a:t>- po Štefanovej smrti sa kráľom stal </a:t>
            </a:r>
            <a:r>
              <a:rPr lang="sk-SK" sz="2800" b="1" dirty="0" smtClean="0">
                <a:solidFill>
                  <a:srgbClr val="00B0F0"/>
                </a:solidFill>
              </a:rPr>
              <a:t>Ondrej I.</a:t>
            </a:r>
          </a:p>
          <a:p>
            <a:r>
              <a:rPr lang="sk-SK" sz="2800" dirty="0" smtClean="0"/>
              <a:t>- </a:t>
            </a:r>
            <a:r>
              <a:rPr lang="sk-SK" sz="2800" dirty="0" smtClean="0"/>
              <a:t>po </a:t>
            </a:r>
            <a:r>
              <a:rPr lang="sk-SK" sz="2800" dirty="0" smtClean="0"/>
              <a:t>Ondrejovej smrti sa ale stal kráľom (</a:t>
            </a:r>
            <a:r>
              <a:rPr lang="sk-SK" sz="2800" b="1" dirty="0" smtClean="0">
                <a:solidFill>
                  <a:srgbClr val="00B0F0"/>
                </a:solidFill>
              </a:rPr>
              <a:t>Belo I.</a:t>
            </a:r>
            <a:r>
              <a:rPr lang="sk-SK" sz="2800" dirty="0" smtClean="0"/>
              <a:t>)</a:t>
            </a:r>
          </a:p>
          <a:p>
            <a:r>
              <a:rPr lang="sk-SK" sz="2800" dirty="0" smtClean="0"/>
              <a:t>- Belo mal dvoch synov: Gejzu a Ladislava</a:t>
            </a:r>
          </a:p>
          <a:p>
            <a:r>
              <a:rPr lang="sk-SK" sz="2800" dirty="0" smtClean="0"/>
              <a:t>- za ich vlády zažilo vojvodstvo najväčší rozkvet</a:t>
            </a:r>
          </a:p>
          <a:p>
            <a:r>
              <a:rPr lang="sk-SK" sz="2800" dirty="0" smtClean="0"/>
              <a:t>- </a:t>
            </a:r>
            <a:r>
              <a:rPr lang="sk-SK" sz="2800" b="1" dirty="0" smtClean="0">
                <a:solidFill>
                  <a:srgbClr val="00B0F0"/>
                </a:solidFill>
              </a:rPr>
              <a:t>Gejza I.</a:t>
            </a:r>
            <a:r>
              <a:rPr lang="sk-SK" sz="2800" dirty="0" smtClean="0"/>
              <a:t> bol veľmi pobožný, viedol asketický život</a:t>
            </a:r>
          </a:p>
          <a:p>
            <a:r>
              <a:rPr lang="sk-SK" sz="2800" dirty="0" smtClean="0"/>
              <a:t>- </a:t>
            </a:r>
            <a:r>
              <a:rPr lang="sk-SK" sz="2800" b="1" dirty="0" smtClean="0">
                <a:solidFill>
                  <a:srgbClr val="00B0F0"/>
                </a:solidFill>
              </a:rPr>
              <a:t>Ladislav I.</a:t>
            </a:r>
            <a:r>
              <a:rPr lang="sk-SK" sz="2800" dirty="0" smtClean="0"/>
              <a:t> bol veľmi odvážny, múdry a spravodlivý; po smrti bol vyhlásený za svätého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2644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Zaujímavosti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- Belo I. zomrel po tom, čo na neho spadol trón (vrchná časť trónu, ktorej pravdepodobne podpílili piliere – keďže Belo I. pomerne veľa bojoval proti  vojskám križiackych výprav, ktoré prechádzali cez jeho krajiny a zabíjali a vykrádali obyvateľov)</a:t>
            </a:r>
          </a:p>
          <a:p>
            <a:r>
              <a:rPr lang="sk-SK" sz="2400" dirty="0" smtClean="0"/>
              <a:t>- Gejza I. viedol asketický život, nosil klincami vybíjaný opasok sv. Svorada (klincami otočenými dovnútra, ktoré sa mu zarezávali do kože); zomrel na otravu krvi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73850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Ondrej I. a </a:t>
            </a:r>
            <a:r>
              <a:rPr lang="sk-SK" dirty="0" err="1" smtClean="0"/>
              <a:t>belo</a:t>
            </a:r>
            <a:r>
              <a:rPr lang="sk-SK" dirty="0" smtClean="0"/>
              <a:t> i.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69" y="1699930"/>
            <a:ext cx="3994222" cy="4518464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05" y="881051"/>
            <a:ext cx="3626783" cy="58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Gejza i. a </a:t>
            </a:r>
            <a:r>
              <a:rPr lang="sk-SK" dirty="0" err="1" smtClean="0"/>
              <a:t>ladislav</a:t>
            </a:r>
            <a:r>
              <a:rPr lang="sk-SK" dirty="0" smtClean="0"/>
              <a:t> i. svätý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4" y="1727201"/>
            <a:ext cx="4303175" cy="4206522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75" y="1727201"/>
            <a:ext cx="6512098" cy="434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1631511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24128" y="2410691"/>
            <a:ext cx="9720073" cy="3418377"/>
          </a:xfrm>
        </p:spPr>
        <p:txBody>
          <a:bodyPr>
            <a:normAutofit/>
          </a:bodyPr>
          <a:lstStyle/>
          <a:p>
            <a:r>
              <a:rPr lang="sk-SK" sz="2800" dirty="0" smtClean="0"/>
              <a:t>- Nitrianske </a:t>
            </a:r>
            <a:r>
              <a:rPr lang="sk-SK" sz="2800" dirty="0" err="1" smtClean="0"/>
              <a:t>údelné</a:t>
            </a:r>
            <a:r>
              <a:rPr lang="sk-SK" sz="2800" dirty="0" smtClean="0"/>
              <a:t> </a:t>
            </a:r>
            <a:r>
              <a:rPr lang="sk-SK" sz="2800" b="1" dirty="0" smtClean="0">
                <a:solidFill>
                  <a:srgbClr val="00B0F0"/>
                </a:solidFill>
              </a:rPr>
              <a:t>vojvodstvo zrušil </a:t>
            </a:r>
            <a:r>
              <a:rPr lang="sk-SK" sz="2800" dirty="0" smtClean="0"/>
              <a:t>kráľ Koloman v roku </a:t>
            </a:r>
            <a:r>
              <a:rPr lang="sk-SK" sz="2800" b="1" dirty="0" smtClean="0">
                <a:solidFill>
                  <a:srgbClr val="00B0F0"/>
                </a:solidFill>
              </a:rPr>
              <a:t>1108</a:t>
            </a:r>
          </a:p>
          <a:p>
            <a:r>
              <a:rPr lang="sk-SK" sz="2800" dirty="0" smtClean="0"/>
              <a:t>- zároveň dal svojho brata </a:t>
            </a:r>
            <a:r>
              <a:rPr lang="sk-SK" sz="2800" b="1" dirty="0" err="1" smtClean="0">
                <a:solidFill>
                  <a:srgbClr val="00B0F0"/>
                </a:solidFill>
              </a:rPr>
              <a:t>Álmoša</a:t>
            </a:r>
            <a:r>
              <a:rPr lang="sk-SK" sz="2800" dirty="0" smtClean="0"/>
              <a:t> a jeho syna Bela oslepiť</a:t>
            </a:r>
          </a:p>
          <a:p>
            <a:r>
              <a:rPr lang="sk-SK" sz="2800" dirty="0" smtClean="0"/>
              <a:t>- keďže Kolomanov syn (Štefan II.) </a:t>
            </a:r>
            <a:r>
              <a:rPr lang="sk-SK" sz="2800" smtClean="0"/>
              <a:t>zomrel predčasne, tak na </a:t>
            </a:r>
            <a:r>
              <a:rPr lang="sk-SK" sz="2800" dirty="0" smtClean="0"/>
              <a:t>trón zasadol </a:t>
            </a:r>
            <a:r>
              <a:rPr lang="sk-SK" sz="2800" b="1" dirty="0" smtClean="0">
                <a:solidFill>
                  <a:srgbClr val="00B0F0"/>
                </a:solidFill>
              </a:rPr>
              <a:t>Belo II. Slepý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1279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á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á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174</TotalTime>
  <Words>340</Words>
  <Application>Microsoft Office PowerPoint</Application>
  <PresentationFormat>Vlastná</PresentationFormat>
  <Paragraphs>28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Integrál</vt:lpstr>
      <vt:lpstr>Nitrianske údelné vojvodstvo</vt:lpstr>
      <vt:lpstr>Vymoženosti údelných vojvodov</vt:lpstr>
      <vt:lpstr>Prezentácia programu PowerPoint</vt:lpstr>
      <vt:lpstr>Nitrianske údelné vojvodstvo</vt:lpstr>
      <vt:lpstr>Prezentácia programu PowerPoint</vt:lpstr>
      <vt:lpstr>Zaujímavosti</vt:lpstr>
      <vt:lpstr>Ondrej I. a belo i.</vt:lpstr>
      <vt:lpstr>Gejza i. a ladislav i. svätý</vt:lpstr>
      <vt:lpstr>Prezentácia programu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User</dc:creator>
  <cp:lastModifiedBy>Raduz</cp:lastModifiedBy>
  <cp:revision>10</cp:revision>
  <dcterms:created xsi:type="dcterms:W3CDTF">2020-10-21T10:08:43Z</dcterms:created>
  <dcterms:modified xsi:type="dcterms:W3CDTF">2020-12-07T09:56:31Z</dcterms:modified>
</cp:coreProperties>
</file>