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6" r:id="rId11"/>
    <p:sldId id="25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16. 4. 2023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16. 4. 2023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16. 4. 2023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ROZDIEL MEDZI DRSNOKOŽCAMI A RYBAMI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Rozdiel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zraloci.cz/gal/_atlas_zraloku/z_velky_bi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399"/>
            <a:ext cx="4238625" cy="2608385"/>
          </a:xfrm>
          <a:prstGeom prst="rect">
            <a:avLst/>
          </a:prstGeom>
          <a:noFill/>
        </p:spPr>
      </p:pic>
      <p:pic>
        <p:nvPicPr>
          <p:cNvPr id="1028" name="Picture 4" descr="http://img1.netky.sk/Rekordny-ulovok-Rybar-chytil-107-kilogramovu-raju.jpg?imageId=85197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" y="3962400"/>
            <a:ext cx="4286250" cy="2857500"/>
          </a:xfrm>
          <a:prstGeom prst="rect">
            <a:avLst/>
          </a:prstGeom>
          <a:noFill/>
        </p:spPr>
      </p:pic>
      <p:pic>
        <p:nvPicPr>
          <p:cNvPr id="1030" name="Picture 6" descr="http://www.chytej.cz/foto/atlas_ryb/pstruh_obecny/zakladni_informace/Pstruh-obecny-f.jpg"/>
          <p:cNvPicPr>
            <a:picLocks noChangeAspect="1" noChangeArrowheads="1"/>
          </p:cNvPicPr>
          <p:nvPr/>
        </p:nvPicPr>
        <p:blipFill>
          <a:blip r:embed="rId4" cstate="print"/>
          <a:srcRect t="5291" b="15344"/>
          <a:stretch>
            <a:fillRect/>
          </a:stretch>
        </p:blipFill>
        <p:spPr bwMode="auto">
          <a:xfrm>
            <a:off x="4495800" y="1752600"/>
            <a:ext cx="4267200" cy="2286000"/>
          </a:xfrm>
          <a:prstGeom prst="rect">
            <a:avLst/>
          </a:prstGeom>
          <a:noFill/>
        </p:spPr>
      </p:pic>
      <p:sp>
        <p:nvSpPr>
          <p:cNvPr id="1032" name="AutoShape 8" descr="data:image/jpeg;base64,/9j/4AAQSkZJRgABAQAAAQABAAD/2wCEAAkGBxITEhUSEhMVFhUWGBcbGBgXFhcYGRYdGBgWGBcVGBgYHSggGBolHRUVITEhJSkrLi4uFx8zODMtNygtLisBCgoKDg0OGhAQGi0lHx8tLS0tLS0tLS0tLS0tLS0tLS0tLS0vLS0tLS0tLS0rLS0tLS0tLS0tLS0tLTUtKy0tK//AABEIAKkBKgMBIgACEQEDEQH/xAAcAAEAAQUBAQAAAAAAAAAAAAAAAwECBAUHBgj/xABDEAABAgMEBggEBAUCBgMAAAABAAIDESEEEjFBBQZRYXGBBxMiMpGhscFCUtHwFDNi4SNDcoKSsvEkk6LC0vJEU4P/xAAZAQEAAwEBAAAAAAAAAAAAAAAAAQIDBAX/xAAmEQEBAAIBAwQCAgMAAAAAAAAAAQIRAxIhMQQTMmFBURQiQnGB/9oADAMBAAIRAxEAPwDuKIiAiIgIiICIiAiIgIiICIiAiotNrJrLZ7Ey/Gd2j3WCRc7gMhvNFFujy3M1HBtDHTuua6RkZEGR2GWBXCtZukO02qbWHqYNaMJvO3OfnwACl6MdYPw9rDIhlDjya7Y13wE86f3LP3ZvTT27p3VFQFVWrMREQEREBERAREQEREBERAREQEREBERAREQEREBERAREQEREBERARFiaU0hDs8J8aKZMYCSfYbScBxQafXXWmHYYN8ydEdMQ2TxObj+kT9l8+aa0vEtMV0WK4knvH/tGwKTWvT8W22h8Z57xkxuUNgyHrvK0kx/a3zK58r1V1YYzGfbMhP8AiP8AaPdSBxwxcfJY94iTjVx7o2BXg4tBri92zcsrE2uuandKDAxsG2ggtAaIoqDKnbAqCBiQuoWW0siND4bg5pwc0gg8wvlNsQETwYMN/wCy2ug9YrVY33oMVzJ/y8Wu4tNJ71rjy2dqyywl8Pp1UXItFdMTgA202YOIxdCdLmWup5r0th6VNHRKOdEh73w6eLSQtZnjWdxse5RavRmsNktH5NohPnk17Z+E5rZgq6qqIiAiIgIiICIiAiIgIiICIiAiIgIiICIiAiIgIse3W2HBYYkV7WMbi5xAA5lcs1p6ZWMJZYYfWHDrIkw3i1uLuclFsidOsucBU0C8zpnpA0bZpiJaWlw+Fk4h/wCkEBfPum9YrbbCfxEd7p4MBDWAf0tkPFauFCExLCgKpeRaYO3Wvpqsbfy4EeJyaweZmud679Ice3kNumFAaZ9WDO8ci458MF5i4O0dlRs5K0QZkVxqqXPflaYom2k1pUiXBWiNUdmjcp57Ssl0ISccwaKv4fuj5sVXqidVA21Gpkbxz2ckZHFGkODcTtcVlCCJ0yoVGIIkcO0aJ1Ymqsba2zmcu61Xw4051BccTk0blY6BgAMJT++SjdZsacPFP6pm2QYwljJg8XFUe/CeJwYNm9YRhubI13blQRXAnacTnyU9COptIbw07X7qBvP3W80drdbYNIdpjE/LevNHJ015NsYYDsjPaVK2LT5W+ZUdNi25XSdFdK1vhmUbq4w+W7dcP7m08l7jQ/StYopDYwfAcfm7Tf8AJuHMLgLI0sJMb5lSw3z7o5lJllEXCV9ZWW1MiND4bg9pwc0gg8CFKvmfVXWuPYYt+G+809+H8Lvod67/AKsayQLdCESC6olfYe8w7CPfNbY59TLLGxuVVEV1RERBRVVEmgqqLQ6Z1xsNmpFjtvD4Gdt3MNnLmvNx+luxgyZCjv33Wj1dNVuUiZja6Gi8fq50hWW1xWwWtiQ4ju6HgScQJyBBxkCvXTUy78IvbyuREUgiIgIioUBeV1314s+j2Scb8YibIQNT+p3ytWs6S+kBthZ1MGTrS8UGUMH43bTsC4BHtESNEMSK4ve8zc4mZOc1S5JkbXWTWi1aQiXo7zdnSG2Yhs4NnU7zValkLxnPkpGs7JpiRL75KZgm+YwAkscsmsi1gE7xyoqhvYNKk+uEldCZNr5Zmm+ZU8ZgvslgBX2n5rK1eIuq7g3f7YpDZRx+U05KS7+ZLLBGiTW/qoaqNiBrBJpI72P1V7Qbxme5KXBZAhzN0CrBPPl5K29RxkO3QeijYhaBIgnvYc1QwhMD5cVk9X3P04+mCuhgAudQggy3yTYxOrEnS+Kg9MkMIi7Sox4DPzU/U0a3NpmeCuI7bjlKQ91G0xixIdXUpLwOaxHQDKRxnVZ5hnq7tb0/39Ec3t3sABI861V5lpFjWPs1TskoJEVx41ktq+BJt3M1CjfCqCZSlX6rScitxYLYnjtNQpA8ZzdzkFV1npLMmngo3wDRX3Kd2QyKNoG4CfovRalaxOsVpbGBdcMmxG5OYTWm0YjgvNWW0XDN7b7dgcWHxAXs9DW7QZuuji2QnAglplFYZZXmtnI8Akx79kXLcfRbHTE9qqvBDpd0VL8yJu/gv+iwbd006PaP4bI0Q/0XB4uK23GWnS1iaR0lBgNvxojIbdr3ADzxXDtOdMtsizbZobIDdp/iP5EgAeBXgLdbo0d5iRoj4jjiXm94D6SVbkmY12vWHpjs8ObbJDMY/wD2O7EPl8TvJc503r3b7VMRIzmsPwwyYbOEgZu5leZa2XHz5DJXthnGUt7jVZXLbow45EkN09p8gsuEN/soIbW5kngs2BLIeKytbzHs3GrM/wARBLZ3hEZLH5hh5r6KK450X6HdGtIjEHq4FcJAuIIa3fKc+Q2rsq6OGajj5/lpVERashERAXl9f9bWaPs5iUMV1ITNp+Y/pGJW11h05AscF0eO8NaMBm45NaMyV8y63ayRbfaXR4lBgxuTG5D6qtqZGtttqfGiOixXF8R7puccSTiroAGOyigYVlME6DKvNZZNIlhsq0bAZqWHDF18sTOXNWNdMuPzCQ3yWS0VZuFfvxWGW2gIf5csVVjR28a4V2fuqw298zpKYw5KQN7DeO3GtVSmkPVkNYBiSJqYQpktyFRxP+yma0l7hOgFN08T6KyFEIaXSqZjLP6KLU6R9ZQvr2qewVHMoGZtkTy/3WTEYPy5SkZ8ZZI0tvF9JSljs2/eSiU0iuguc+dJSnlMeqs6sXWtzBmeSvdD7IbmDMivirrgvF2AlKe0ps0tGL3ZEGW+VFG5kmNbnOvLNT9R2Gs+IOmdlFcYc3zyl6Cfoo2nTHez+JPKVZ4Tl6yUTYFHNpN0pDGhzUzIJLC0ms/XBC6oJwYJHcp2hEGicz8FCDvx5KIsEiD8eHPJZV2X/wCmEslUgVEh/DH35KdpYfVVBI7lCoXwDKQxfUUWwYwZ/wAyX7jwVrgJzl+XTjP3Vuo01zoGZwlLmojZiZA7e0tuIQ7s8e0oyAa17dOGXopnIi4tWLKcAOHBX/hBjlgOK2AEpnNtB7+yo1gmG/DImewyVvctV01nVSVv3jJZUcHEiuahHh5egV5VtKwwcp8hLzKlbDPyjiSrIQH6TxcSs2FZh8rfviFFrXFdABNJt5Lf6v6Ci2mK2FDmSak5NGbiRkpdUtV4triXIbS1o78QjssHudy7fq5q9AsbLkJtT3nmRc47zs3KcOPq73wpycuu0S6vaIZZYDILK3cXHFzj3nFbKSqqLqce1UREBeY131zgaPhTeb0VwNyEDV287G71JrvrZC0fAMR8nRHUhw83n2AxJXzbpfSMa1Rnx47i57zOuA2BoyA2KtqZEus2sFot0UxY7ycbrfhYPlaPfErUtYslsMnJWw2EGoWfUtIlhwwpGNbkrojJVGGatgxKfsst7jbwuMAzBFZHBTQwSHEHHxUgcZLHg0iBozkVWXab2ZT2mTAK7fLFStnfOyXqrmQpucDhKn3xVWA3Q6YmTI8CsrUxY2NJt7PDx+wpYYBN3I1HEK+M2brshI19lRrB3iKilN2PCqruJUY+t/iJffNVdB7NydceX2VcbN8G3tYY7t1Vc5gJD8hT75quxaCL1/K7IYZKNkI3A3Oc/CqkNnN27Os/3ornwpOvYgCXFNp0ta7t3yZCUuexWuhULTiTOfn+yqLNQt+ImfvT0UzoYo4mg8eai1OkD3C8Hzo0S4clHdoWk98znxr5SUpgYtOLq/VXSBr8glLGuaTKIsQPcDhizYPvIIHGhAlfMiMyNiyDDlL9eO7P0V/V94ZASGNM1PUmRiOaRep3e7lL7wVJd2gr3pV3rLawdn/qnTx5q1zMR8xoc6HLYnUdLFEMkb57K3Zeiq6HMmR71BQZLIaMwD8vipfw8pgfBhvJy35p1J6WE5siHZNodpP36qI2b4ZfqP0W1/CVke7KZ4lRts5l2sa3v6VMyR0tFHFZ1rVYkRxO3z9lsLawTnl7LBcM5e/oujCo0ja3be8D7rYWZwAoHeiw2SP/ALlZLD+l3+X7q2VXxxj1+qWtsWxOPVydDcRehk0O8HJ2/wAV23V7T8C2Q+sgun8zTRzDscPfAr5oZEHyu8ytpofSkSzxGxoLy17ZbQHD5XbWnYpw5On/AEz5eKXvH0yqLW6u6ZZa4DI7PiFRm1w7zTwK2a6duMUFstLIbHRHkNYwFzicAAJkqV7gASaAZ7N6+eukzXuJbIroEFxbZmEgAfzSD33bW7Alo0Gt2sMS32p8Z07syIbcmsBMhxzPFamDCmQFWASJSI8JrNsUCRmMyscstRrjjsfYiZBuMqzyCw4jHwyJ1bP7ktzEAIdneEiJyOBFPFa2DYnUhtBlMynUzO2WGHks8cl7izep/wAT7rAZCukg0E8VubSJANGAkFX8CbxGMwCOazmWkybYjYJIGagMIzORA9Fs4zOrEhjmoYjZNmcZY8VXHLu1yx7L4VWNO+R4HH73rIEIF5bSUp80srBLaCKDerntIZWjhPif2ks8qiRYCZF+Y5UCp1eDfmqeOfnJSFsiGyo72QOIqfgp4/YVE6Wti1vkGnZPH/dXgGQZWY7W7b6q4Qx3M3V4Z/RGOHf2dmUlFqZAGZvmUhRWiFQMEp4nhiFIIQl1Yzrxz9VeYgmX5Dsj74qNp0iLhMOyFM1HcMi3C9X3KkdDpcnVx2cz4K41N7JtD7qImxHe+KXdFR6+ioG5fPXxxHgpbkhSf8TH38kAxGbBT74IaUhtqQcGCh9FTEMO+buGfsju6HDEmvBSZudkRIcc1MW0heKu/XQeiqIWIzYAGnedyyWQZXWkUAnNQWq2BgugguxmTTgrRFZ+j7A6I9sOG284ijBIVzMzQL0Vl1FtRALjBYRXtRJkT23QR5rnTor5zN4T3Bw8QrmxHZEHgPqVrjMZ5m0+3lfF06gzo6tBb+dBM6yk4g81j2zo+toBLDBcSCDJxB3d4SWZ0Lx3uFpDi66DCuzwBPWXpbMG+S6YurHhwym9OPLkyxunzLp/V612c/xoERoHxSm3/JtPNeedv++YX105s6FeW050eaPtM3OgiG8/HC7BntIHZPMK/s68E5v2+bC7b5iY8VNDGcv8TTwXUdLdDMUTNmtDXbogLD/k0EHwXktJag6Rs9XWd7h80Lt/6a+IVMsa1w5MdvPsP6vH91lQy4bCoHwntN1wIPyuBB8Cp4LRsksq23K6H0P6Tey1OgE9iK0mX621BG+6CPBdmXC+jGxviW+E5s5QrznnYC1zQOZK7ounh74uLnn9nkuk60RmWJwg/wAw3Hu+VrgZy40HNfPdqsRaZESPqvqjSdm6yDEhiU3sc0TqJkECfNcB0loWPCcYMVhmMjif1MPxBM+12YTceTs0Kq28OyEJ+AcyeY3jCVareWaxjqqHh9FzclayNV1LcHS51VGPDZhsuQWTFshwl5K+Fo87Csu2kxgQxecKLZRey8BtZtCyBZQztPkPvYo4lncSHSILjP6eUkvjsmeWHaGAu2nPYPqsS2MnJowxK3rrIGCuJyVw0cJgHi7cNiY467pubVQrKZADIAnmf2WQ+Ab97KWfnis/8NevmlcOAwWp0jYYjROhG4T9Zqt7r4k2yLiRMd3kgiMlVw7XerhvWtYSfv6BTNh7T5EqLG+PHtmMtEOc7wnhnhtUwhNPYaRLHHyWLDIwBPgsuDQgj0VdT8Iyw6Qu/mcvvmnVSAZWtfDHzWQ6CD2MsVXqp9o4tp9VRVjSnNxxZ7Yq5raCnfNVlQ7NIDY49pZAsuOwd1TMarco1vVzmJdwU++SshwSW3gKux4LbQ4F4BomXVo0Ek8gt5ZNU7XEIIhXB+s3ecqu8lpjxZXxFLySPJ/hje3Sw3rIhWEAAOwFZr39j6P3fzYwGZENv/c76Lf6O1TssIh1y+4fE83pbwMB4LfH02X5Z5c8/DjemoEWGztMfDDqhzmkB2yU8V5qRNAJ7WHP9TSV9Q2qzMiNLIjQ5poWuEweRXNtaei1rpxLG647Hq3Hs/2uxHArTL0/T8VuLnx8ZOVQh8riNrTWXupK7PdSW6yRYTzCtENzIjdokeIOY34KKR2zXPft3Wzp7Ov9DB/4WL2SP4ve+bst9PddCXieiOERYJn4osQjkQ32Xtl6GHxjx+T5UREV1FJIqogwrfomBGEo0GHE/qaD5kLRxej3RrjP8OB/S97fRy9SqKNRO6wdEaGgWZlyBDaxucsTvJNSeKzlVFKFFjW6wQozbsWG142OAMt42FZSIPAa06hwurfFgFzXNaTcJLmkAVAzBlNeeOpdsY1r2MvAtB7DgcRPB0l18hJLPLixrTHkyji0awWpnfgRP+U71Ewo2wYubIv/AC3f+K7aiz9iftPu/Tihs0QVdBfPb1T5+YUL48jRjiRty5LuKpJPYn7T7v04IbW29fdV2Wxv1Kks8S/QGQz2u3nYF3GLYobquhsdxaD6hYMbVuxuxs8Lk0D0UXg+0zmn6cqfZT8K1ukYcdoncvDdWW9dbj6mWNwoxzN7Xv8AQkjyWI7UWFlGigf2n2Vf49Wx59OGBpmaLNgQyfm5Ga63E6OYRr1zubGFWQ+jdg/+Q7lDaPUlUvp8q6f5eOnOLNY3ETnMb1sIdjDZDGeJ9huXQ4WoFnHeiRnc2j0Ch0j0fQXNPVRYrHSMpkOE8pzE1acFk8MMueZXvXgLRGhMmXOAIzWBG01AAEnT2yWp0lZntc5kSd9hLXTrItMj5j0WtdCH2Jy4jFY6jqnDub23x0+XHsN8f2XSNQNC2a02cRYrXOeHFrgXdmYqCAJZEYrj9nZskRuJ9F2PocP/AA8cZCIP9IWvDJc9MvUYzHDs9zY7DChCUOGxg2NaB6LIkqou154ioqoCpJVRBrtL6GgWllyNDa8ZGXaG8OxC8JpDooaXTgR7rdj2XiOYIn4LpiKmWGOXmL455Y+K1WrOhxZLOyAHF92c3ESmXEuJllitqiK87K27EREQIiogqiIgIiogqiIgIiICIiAiIgIiICIiAiIgKhVUQcx6UNUy6dsgCv8ANaBsp1g5SB8Vyd0OuMth2bjuX1I5q5Pr7qIYZdabK2cM1iQxi39Tdrd2XBcvNxf5R3em9RJ/TP8A45zCZtFV1zocDuqjgg3b7ZT23TMeniuWwYW+mR2Ls/RhYzDsd4n8x7nDh3R/pWfB82vrLOnT16oqou55gqKqICIiAiIgIiICIiCiqiICIiAqKqICIiAiIgIiICIiAiIgIiICIiAiIgKhCqiDyOk9QLLFi9aL0OZm9rJXXbTIjsk7l6iy2dsNjWMADWgAAZAYBShFWYyeFrlb2tVREVlRERAREQEREBERAREQEREBERAVFV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4" name="AutoShape 10" descr="data:image/jpeg;base64,/9j/4AAQSkZJRgABAQAAAQABAAD/2wCEAAkGBxITEhUSEhMVFhUWGBcbGBgXFhcYGRYdGBgWGBcVGBgYHSggGBolHRUVITEhJSkrLi4uFx8zODMtNygtLisBCgoKDg0OGhAQGi0lHx8tLS0tLS0tLS0tLS0tLS0tLS0tLS0vLS0tLS0tLS0rLS0tLS0tLS0tLS0tLTUtKy0tK//AABEIAKkBKgMBIgACEQEDEQH/xAAcAAEAAQUBAQAAAAAAAAAAAAAAAwECBAUHBgj/xABDEAABAgMEBggEBAUCBgMAAAABAAIDESEEEjFBBQZRYXGBBxMiMpGhscFCUtHwFDNi4SNDcoKSsvEkk6LC0vJEU4P/xAAZAQEAAwEBAAAAAAAAAAAAAAAAAQIDBAX/xAAmEQEBAAIBAwQCAgMAAAAAAAAAAQIRAxIhMQQTMmFBURQiQnGB/9oADAMBAAIRAxEAPwDuKIiAiIgIiICIiAiIgIiICIiAiotNrJrLZ7Ey/Gd2j3WCRc7gMhvNFFujy3M1HBtDHTuua6RkZEGR2GWBXCtZukO02qbWHqYNaMJvO3OfnwACl6MdYPw9rDIhlDjya7Y13wE86f3LP3ZvTT27p3VFQFVWrMREQEREBERAREQEREBERAREQEREBERAREQEREBERAREQEREBERARFiaU0hDs8J8aKZMYCSfYbScBxQafXXWmHYYN8ydEdMQ2TxObj+kT9l8+aa0vEtMV0WK4knvH/tGwKTWvT8W22h8Z57xkxuUNgyHrvK0kx/a3zK58r1V1YYzGfbMhP8AiP8AaPdSBxwxcfJY94iTjVx7o2BXg4tBri92zcsrE2uuandKDAxsG2ggtAaIoqDKnbAqCBiQuoWW0siND4bg5pwc0gg8wvlNsQETwYMN/wCy2ug9YrVY33oMVzJ/y8Wu4tNJ71rjy2dqyywl8Pp1UXItFdMTgA202YOIxdCdLmWup5r0th6VNHRKOdEh73w6eLSQtZnjWdxse5RavRmsNktH5NohPnk17Z+E5rZgq6qqIiAiIgIiICIiAiIgIiICIiAiIgIiICIiAiIgIse3W2HBYYkV7WMbi5xAA5lcs1p6ZWMJZYYfWHDrIkw3i1uLuclFsidOsucBU0C8zpnpA0bZpiJaWlw+Fk4h/wCkEBfPum9YrbbCfxEd7p4MBDWAf0tkPFauFCExLCgKpeRaYO3Wvpqsbfy4EeJyaweZmud679Ice3kNumFAaZ9WDO8ci458MF5i4O0dlRs5K0QZkVxqqXPflaYom2k1pUiXBWiNUdmjcp57Ssl0ISccwaKv4fuj5sVXqidVA21Gpkbxz2ckZHFGkODcTtcVlCCJ0yoVGIIkcO0aJ1Ymqsba2zmcu61Xw4051BccTk0blY6BgAMJT++SjdZsacPFP6pm2QYwljJg8XFUe/CeJwYNm9YRhubI13blQRXAnacTnyU9COptIbw07X7qBvP3W80drdbYNIdpjE/LevNHJ015NsYYDsjPaVK2LT5W+ZUdNi25XSdFdK1vhmUbq4w+W7dcP7m08l7jQ/StYopDYwfAcfm7Tf8AJuHMLgLI0sJMb5lSw3z7o5lJllEXCV9ZWW1MiND4bg9pwc0gg8CFKvmfVXWuPYYt+G+809+H8Lvod67/AKsayQLdCESC6olfYe8w7CPfNbY59TLLGxuVVEV1RERBRVVEmgqqLQ6Z1xsNmpFjtvD4Gdt3MNnLmvNx+luxgyZCjv33Wj1dNVuUiZja6Gi8fq50hWW1xWwWtiQ4ju6HgScQJyBBxkCvXTUy78IvbyuREUgiIgIioUBeV1314s+j2Scb8YibIQNT+p3ytWs6S+kBthZ1MGTrS8UGUMH43bTsC4BHtESNEMSK4ve8zc4mZOc1S5JkbXWTWi1aQiXo7zdnSG2Yhs4NnU7zValkLxnPkpGs7JpiRL75KZgm+YwAkscsmsi1gE7xyoqhvYNKk+uEldCZNr5Zmm+ZU8ZgvslgBX2n5rK1eIuq7g3f7YpDZRx+U05KS7+ZLLBGiTW/qoaqNiBrBJpI72P1V7Qbxme5KXBZAhzN0CrBPPl5K29RxkO3QeijYhaBIgnvYc1QwhMD5cVk9X3P04+mCuhgAudQggy3yTYxOrEnS+Kg9MkMIi7Sox4DPzU/U0a3NpmeCuI7bjlKQ91G0xixIdXUpLwOaxHQDKRxnVZ5hnq7tb0/39Ec3t3sABI861V5lpFjWPs1TskoJEVx41ktq+BJt3M1CjfCqCZSlX6rScitxYLYnjtNQpA8ZzdzkFV1npLMmngo3wDRX3Kd2QyKNoG4CfovRalaxOsVpbGBdcMmxG5OYTWm0YjgvNWW0XDN7b7dgcWHxAXs9DW7QZuuji2QnAglplFYZZXmtnI8Akx79kXLcfRbHTE9qqvBDpd0VL8yJu/gv+iwbd006PaP4bI0Q/0XB4uK23GWnS1iaR0lBgNvxojIbdr3ADzxXDtOdMtsizbZobIDdp/iP5EgAeBXgLdbo0d5iRoj4jjiXm94D6SVbkmY12vWHpjs8ObbJDMY/wD2O7EPl8TvJc503r3b7VMRIzmsPwwyYbOEgZu5leZa2XHz5DJXthnGUt7jVZXLbow45EkN09p8gsuEN/soIbW5kngs2BLIeKytbzHs3GrM/wARBLZ3hEZLH5hh5r6KK450X6HdGtIjEHq4FcJAuIIa3fKc+Q2rsq6OGajj5/lpVERashERAXl9f9bWaPs5iUMV1ITNp+Y/pGJW11h05AscF0eO8NaMBm45NaMyV8y63ayRbfaXR4lBgxuTG5D6qtqZGtttqfGiOixXF8R7puccSTiroAGOyigYVlME6DKvNZZNIlhsq0bAZqWHDF18sTOXNWNdMuPzCQ3yWS0VZuFfvxWGW2gIf5csVVjR28a4V2fuqw298zpKYw5KQN7DeO3GtVSmkPVkNYBiSJqYQpktyFRxP+yma0l7hOgFN08T6KyFEIaXSqZjLP6KLU6R9ZQvr2qewVHMoGZtkTy/3WTEYPy5SkZ8ZZI0tvF9JSljs2/eSiU0iuguc+dJSnlMeqs6sXWtzBmeSvdD7IbmDMivirrgvF2AlKe0ps0tGL3ZEGW+VFG5kmNbnOvLNT9R2Gs+IOmdlFcYc3zyl6Cfoo2nTHez+JPKVZ4Tl6yUTYFHNpN0pDGhzUzIJLC0ms/XBC6oJwYJHcp2hEGicz8FCDvx5KIsEiD8eHPJZV2X/wCmEslUgVEh/DH35KdpYfVVBI7lCoXwDKQxfUUWwYwZ/wAyX7jwVrgJzl+XTjP3Vuo01zoGZwlLmojZiZA7e0tuIQ7s8e0oyAa17dOGXopnIi4tWLKcAOHBX/hBjlgOK2AEpnNtB7+yo1gmG/DImewyVvctV01nVSVv3jJZUcHEiuahHh5egV5VtKwwcp8hLzKlbDPyjiSrIQH6TxcSs2FZh8rfviFFrXFdABNJt5Lf6v6Ci2mK2FDmSak5NGbiRkpdUtV4triXIbS1o78QjssHudy7fq5q9AsbLkJtT3nmRc47zs3KcOPq73wpycuu0S6vaIZZYDILK3cXHFzj3nFbKSqqLqce1UREBeY131zgaPhTeb0VwNyEDV287G71JrvrZC0fAMR8nRHUhw83n2AxJXzbpfSMa1Rnx47i57zOuA2BoyA2KtqZEus2sFot0UxY7ycbrfhYPlaPfErUtYslsMnJWw2EGoWfUtIlhwwpGNbkrojJVGGatgxKfsst7jbwuMAzBFZHBTQwSHEHHxUgcZLHg0iBozkVWXab2ZT2mTAK7fLFStnfOyXqrmQpucDhKn3xVWA3Q6YmTI8CsrUxY2NJt7PDx+wpYYBN3I1HEK+M2brshI19lRrB3iKilN2PCqruJUY+t/iJffNVdB7NydceX2VcbN8G3tYY7t1Vc5gJD8hT75quxaCL1/K7IYZKNkI3A3Oc/CqkNnN27Os/3ornwpOvYgCXFNp0ta7t3yZCUuexWuhULTiTOfn+yqLNQt+ImfvT0UzoYo4mg8eai1OkD3C8Hzo0S4clHdoWk98znxr5SUpgYtOLq/VXSBr8glLGuaTKIsQPcDhizYPvIIHGhAlfMiMyNiyDDlL9eO7P0V/V94ZASGNM1PUmRiOaRep3e7lL7wVJd2gr3pV3rLawdn/qnTx5q1zMR8xoc6HLYnUdLFEMkb57K3Zeiq6HMmR71BQZLIaMwD8vipfw8pgfBhvJy35p1J6WE5siHZNodpP36qI2b4ZfqP0W1/CVke7KZ4lRts5l2sa3v6VMyR0tFHFZ1rVYkRxO3z9lsLawTnl7LBcM5e/oujCo0ja3be8D7rYWZwAoHeiw2SP/ALlZLD+l3+X7q2VXxxj1+qWtsWxOPVydDcRehk0O8HJ2/wAV23V7T8C2Q+sgun8zTRzDscPfAr5oZEHyu8ytpofSkSzxGxoLy17ZbQHD5XbWnYpw5On/AEz5eKXvH0yqLW6u6ZZa4DI7PiFRm1w7zTwK2a6duMUFstLIbHRHkNYwFzicAAJkqV7gASaAZ7N6+eukzXuJbIroEFxbZmEgAfzSD33bW7Alo0Gt2sMS32p8Z07syIbcmsBMhxzPFamDCmQFWASJSI8JrNsUCRmMyscstRrjjsfYiZBuMqzyCw4jHwyJ1bP7ktzEAIdneEiJyOBFPFa2DYnUhtBlMynUzO2WGHks8cl7izep/wAT7rAZCukg0E8VubSJANGAkFX8CbxGMwCOazmWkybYjYJIGagMIzORA9Fs4zOrEhjmoYjZNmcZY8VXHLu1yx7L4VWNO+R4HH73rIEIF5bSUp80srBLaCKDerntIZWjhPif2ks8qiRYCZF+Y5UCp1eDfmqeOfnJSFsiGyo72QOIqfgp4/YVE6Wti1vkGnZPH/dXgGQZWY7W7b6q4Qx3M3V4Z/RGOHf2dmUlFqZAGZvmUhRWiFQMEp4nhiFIIQl1Yzrxz9VeYgmX5Dsj74qNp0iLhMOyFM1HcMi3C9X3KkdDpcnVx2cz4K41N7JtD7qImxHe+KXdFR6+ioG5fPXxxHgpbkhSf8TH38kAxGbBT74IaUhtqQcGCh9FTEMO+buGfsju6HDEmvBSZudkRIcc1MW0heKu/XQeiqIWIzYAGnedyyWQZXWkUAnNQWq2BgugguxmTTgrRFZ+j7A6I9sOG284ijBIVzMzQL0Vl1FtRALjBYRXtRJkT23QR5rnTor5zN4T3Bw8QrmxHZEHgPqVrjMZ5m0+3lfF06gzo6tBb+dBM6yk4g81j2zo+toBLDBcSCDJxB3d4SWZ0Lx3uFpDi66DCuzwBPWXpbMG+S6YurHhwym9OPLkyxunzLp/V612c/xoERoHxSm3/JtPNeedv++YX105s6FeW050eaPtM3OgiG8/HC7BntIHZPMK/s68E5v2+bC7b5iY8VNDGcv8TTwXUdLdDMUTNmtDXbogLD/k0EHwXktJag6Rs9XWd7h80Lt/6a+IVMsa1w5MdvPsP6vH91lQy4bCoHwntN1wIPyuBB8Cp4LRsksq23K6H0P6Tey1OgE9iK0mX621BG+6CPBdmXC+jGxviW+E5s5QrznnYC1zQOZK7ounh74uLnn9nkuk60RmWJwg/wAw3Hu+VrgZy40HNfPdqsRaZESPqvqjSdm6yDEhiU3sc0TqJkECfNcB0loWPCcYMVhmMjif1MPxBM+12YTceTs0Kq28OyEJ+AcyeY3jCVareWaxjqqHh9FzclayNV1LcHS51VGPDZhsuQWTFshwl5K+Fo87Csu2kxgQxecKLZRey8BtZtCyBZQztPkPvYo4lncSHSILjP6eUkvjsmeWHaGAu2nPYPqsS2MnJowxK3rrIGCuJyVw0cJgHi7cNiY467pubVQrKZADIAnmf2WQ+Ab97KWfnis/8NevmlcOAwWp0jYYjROhG4T9Zqt7r4k2yLiRMd3kgiMlVw7XerhvWtYSfv6BTNh7T5EqLG+PHtmMtEOc7wnhnhtUwhNPYaRLHHyWLDIwBPgsuDQgj0VdT8Iyw6Qu/mcvvmnVSAZWtfDHzWQ6CD2MsVXqp9o4tp9VRVjSnNxxZ7Yq5raCnfNVlQ7NIDY49pZAsuOwd1TMarco1vVzmJdwU++SshwSW3gKux4LbQ4F4BomXVo0Ek8gt5ZNU7XEIIhXB+s3ecqu8lpjxZXxFLySPJ/hje3Sw3rIhWEAAOwFZr39j6P3fzYwGZENv/c76Lf6O1TssIh1y+4fE83pbwMB4LfH02X5Z5c8/DjemoEWGztMfDDqhzmkB2yU8V5qRNAJ7WHP9TSV9Q2qzMiNLIjQ5poWuEweRXNtaei1rpxLG647Hq3Hs/2uxHArTL0/T8VuLnx8ZOVQh8riNrTWXupK7PdSW6yRYTzCtENzIjdokeIOY34KKR2zXPft3Wzp7Ov9DB/4WL2SP4ve+bst9PddCXieiOERYJn4osQjkQ32Xtl6GHxjx+T5UREV1FJIqogwrfomBGEo0GHE/qaD5kLRxej3RrjP8OB/S97fRy9SqKNRO6wdEaGgWZlyBDaxucsTvJNSeKzlVFKFFjW6wQozbsWG142OAMt42FZSIPAa06hwurfFgFzXNaTcJLmkAVAzBlNeeOpdsY1r2MvAtB7DgcRPB0l18hJLPLixrTHkyji0awWpnfgRP+U71Ewo2wYubIv/AC3f+K7aiz9iftPu/Tihs0QVdBfPb1T5+YUL48jRjiRty5LuKpJPYn7T7v04IbW29fdV2Wxv1Kks8S/QGQz2u3nYF3GLYobquhsdxaD6hYMbVuxuxs8Lk0D0UXg+0zmn6cqfZT8K1ukYcdoncvDdWW9dbj6mWNwoxzN7Xv8AQkjyWI7UWFlGigf2n2Vf49Wx59OGBpmaLNgQyfm5Ga63E6OYRr1zubGFWQ+jdg/+Q7lDaPUlUvp8q6f5eOnOLNY3ETnMb1sIdjDZDGeJ9huXQ4WoFnHeiRnc2j0Ch0j0fQXNPVRYrHSMpkOE8pzE1acFk8MMueZXvXgLRGhMmXOAIzWBG01AAEnT2yWp0lZntc5kSd9hLXTrItMj5j0WtdCH2Jy4jFY6jqnDub23x0+XHsN8f2XSNQNC2a02cRYrXOeHFrgXdmYqCAJZEYrj9nZskRuJ9F2PocP/AA8cZCIP9IWvDJc9MvUYzHDs9zY7DChCUOGxg2NaB6LIkqou154ioqoCpJVRBrtL6GgWllyNDa8ZGXaG8OxC8JpDooaXTgR7rdj2XiOYIn4LpiKmWGOXmL455Y+K1WrOhxZLOyAHF92c3ESmXEuJllitqiK87K27EREQIiogqiIgIiogqiIgIiICIiAiIgIiICIiAiIgKhVUQcx6UNUy6dsgCv8ANaBsp1g5SB8Vyd0OuMth2bjuX1I5q5Pr7qIYZdabK2cM1iQxi39Tdrd2XBcvNxf5R3em9RJ/TP8A45zCZtFV1zocDuqjgg3b7ZT23TMeniuWwYW+mR2Ls/RhYzDsd4n8x7nDh3R/pWfB82vrLOnT16oqou55gqKqICIiAiIgIiICIiCiqiICIiAqKqICIiAiIgIiICIiAiIgIiICIiAiIgKhCqiDyOk9QLLFi9aL0OZm9rJXXbTIjsk7l6iy2dsNjWMADWgAAZAYBShFWYyeFrlb2tVREVlRERAREQEREBERAREQEREBERAVFV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6" name="Picture 12" descr="http://www.rodinka.sk/typo3temp/pics/f12645b3a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62500" y="4114800"/>
            <a:ext cx="4381500" cy="2457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solidFill>
            <a:srgbClr val="92D050"/>
          </a:solidFill>
        </p:spPr>
        <p:txBody>
          <a:bodyPr/>
          <a:lstStyle/>
          <a:p>
            <a:r>
              <a:rPr lang="sk-SK" dirty="0" smtClean="0">
                <a:solidFill>
                  <a:schemeClr val="tx1"/>
                </a:solidFill>
              </a:rPr>
              <a:t>SYSTÉM: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Podtrieda: NÁSADCOPLUTVOVCE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	-patrí sem 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rad: </a:t>
            </a:r>
            <a:r>
              <a:rPr lang="sk-SK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Dvojdyšníky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–samostatná vývojová vetva so znakmi dokazujúcimi možnú cestu vývoja k suchozemským stavovcom. Dýchajú žiabrami aj </a:t>
            </a:r>
            <a:r>
              <a:rPr lang="sk-SK" sz="2800" dirty="0" err="1" smtClean="0">
                <a:latin typeface="Times New Roman" pitchFamily="18" charset="0"/>
                <a:cs typeface="Times New Roman" pitchFamily="18" charset="0"/>
              </a:rPr>
              <a:t>pľucnymi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vakmi. </a:t>
            </a:r>
            <a:r>
              <a:rPr lang="sk-SK" sz="28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sz="2800" b="1" i="1" dirty="0" err="1" smtClean="0">
                <a:latin typeface="Times New Roman" pitchFamily="18" charset="0"/>
                <a:cs typeface="Times New Roman" pitchFamily="18" charset="0"/>
              </a:rPr>
              <a:t>bahník</a:t>
            </a:r>
            <a:r>
              <a:rPr lang="sk-SK" sz="2800" b="1" i="1" dirty="0" smtClean="0">
                <a:latin typeface="Times New Roman" pitchFamily="18" charset="0"/>
                <a:cs typeface="Times New Roman" pitchFamily="18" charset="0"/>
              </a:rPr>
              <a:t> austrálsky)</a:t>
            </a:r>
          </a:p>
          <a:p>
            <a:pPr>
              <a:buNone/>
            </a:pP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 descr="Neoceratodus forsteri (bahník australský) - Obrázek | BioLib.cz"/>
          <p:cNvPicPr>
            <a:picLocks noChangeAspect="1" noChangeArrowheads="1"/>
          </p:cNvPicPr>
          <p:nvPr/>
        </p:nvPicPr>
        <p:blipFill>
          <a:blip r:embed="rId2" cstate="print"/>
          <a:srcRect t="17726" b="5729"/>
          <a:stretch>
            <a:fillRect/>
          </a:stretch>
        </p:blipFill>
        <p:spPr bwMode="auto">
          <a:xfrm>
            <a:off x="1763688" y="4149080"/>
            <a:ext cx="5487566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sk-SK" b="1" dirty="0" smtClean="0"/>
              <a:t>Podtrieda: LÚČOPLUTVOVCE</a:t>
            </a:r>
          </a:p>
          <a:p>
            <a:pPr>
              <a:buNone/>
            </a:pPr>
            <a:r>
              <a:rPr lang="sk-SK" dirty="0" smtClean="0"/>
              <a:t>	-zahŕňa väčšinu žijúcich rýb</a:t>
            </a:r>
          </a:p>
          <a:p>
            <a:pPr>
              <a:buNone/>
            </a:pPr>
            <a:r>
              <a:rPr lang="sk-SK" dirty="0" smtClean="0"/>
              <a:t>	-</a:t>
            </a:r>
            <a:r>
              <a:rPr lang="sk-SK" b="1" dirty="0" smtClean="0"/>
              <a:t>rady</a:t>
            </a:r>
            <a:r>
              <a:rPr lang="sk-SK" dirty="0" smtClean="0"/>
              <a:t>:</a:t>
            </a:r>
          </a:p>
          <a:p>
            <a:pPr>
              <a:buNone/>
            </a:pPr>
            <a:r>
              <a:rPr lang="sk-SK" dirty="0" smtClean="0"/>
              <a:t>		</a:t>
            </a:r>
            <a:r>
              <a:rPr lang="sk-SK" b="1" dirty="0" smtClean="0">
                <a:solidFill>
                  <a:srgbClr val="FF0000"/>
                </a:solidFill>
              </a:rPr>
              <a:t>1.chrupkokostnaté</a:t>
            </a:r>
            <a:r>
              <a:rPr lang="sk-SK" dirty="0" smtClean="0"/>
              <a:t> – niektorými znakmi pripomínajú </a:t>
            </a:r>
            <a:r>
              <a:rPr lang="sk-SK" dirty="0" err="1" smtClean="0"/>
              <a:t>drsnokožce</a:t>
            </a:r>
            <a:r>
              <a:rPr lang="sk-SK" dirty="0" smtClean="0"/>
              <a:t> – patria sem JESETERY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		</a:t>
            </a:r>
            <a:r>
              <a:rPr lang="sk-SK" b="1" dirty="0" smtClean="0">
                <a:solidFill>
                  <a:srgbClr val="FF0000"/>
                </a:solidFill>
              </a:rPr>
              <a:t>2.kostnaté </a:t>
            </a:r>
            <a:r>
              <a:rPr lang="sk-SK" dirty="0" smtClean="0"/>
              <a:t>– </a:t>
            </a:r>
            <a:r>
              <a:rPr lang="sk-SK" dirty="0" err="1" smtClean="0"/>
              <a:t>vačšina</a:t>
            </a:r>
            <a:r>
              <a:rPr lang="sk-SK" dirty="0" smtClean="0"/>
              <a:t> žijúcich rýb, ktoré majú kostru </a:t>
            </a:r>
            <a:r>
              <a:rPr lang="sk-SK" dirty="0" err="1" smtClean="0"/>
              <a:t>kostennú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05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Vybraný zástupcovia sladkovodných stavovcov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92138" y="1093788"/>
            <a:ext cx="451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>
                <a:cs typeface="Times New Roman" pitchFamily="18" charset="0"/>
              </a:rPr>
              <a:t>Pstruh potočný (</a:t>
            </a:r>
            <a:r>
              <a:rPr lang="sk-SK" i="1">
                <a:cs typeface="Times New Roman" pitchFamily="18" charset="0"/>
              </a:rPr>
              <a:t>Salmo trutta</a:t>
            </a:r>
            <a:r>
              <a:rPr lang="sk-SK">
                <a:cs typeface="Times New Roman" pitchFamily="18" charset="0"/>
              </a:rPr>
              <a:t>) </a:t>
            </a:r>
          </a:p>
        </p:txBody>
      </p:sp>
      <p:pic>
        <p:nvPicPr>
          <p:cNvPr id="25605" name="Picture 5" descr="hrafarieb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868863"/>
            <a:ext cx="4857750" cy="1809750"/>
          </a:xfrm>
          <a:prstGeom prst="rect">
            <a:avLst/>
          </a:prstGeom>
          <a:noFill/>
        </p:spPr>
      </p:pic>
      <p:pic>
        <p:nvPicPr>
          <p:cNvPr id="25607" name="Picture 7" descr="Pstruh%20poto%C4%8Dn%C3%BD%20-%20Salmo%20trutta%20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3937000"/>
            <a:ext cx="3671888" cy="2771775"/>
          </a:xfrm>
          <a:prstGeom prst="rect">
            <a:avLst/>
          </a:prstGeom>
          <a:noFill/>
        </p:spPr>
      </p:pic>
      <p:pic>
        <p:nvPicPr>
          <p:cNvPr id="25609" name="Picture 9" descr="seb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388" y="1703388"/>
            <a:ext cx="4897437" cy="306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05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Vybraný zástupcovia sladkovodných stavovcov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47675" y="950913"/>
            <a:ext cx="5108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>
                <a:cs typeface="Times New Roman" pitchFamily="18" charset="0"/>
              </a:rPr>
              <a:t>Kapor obyčajný (</a:t>
            </a:r>
            <a:r>
              <a:rPr lang="sk-SK" i="1">
                <a:cs typeface="Times New Roman" pitchFamily="18" charset="0"/>
              </a:rPr>
              <a:t>Cyprinus carpio</a:t>
            </a:r>
            <a:r>
              <a:rPr lang="sk-SK">
                <a:cs typeface="Times New Roman" pitchFamily="18" charset="0"/>
              </a:rPr>
              <a:t>)</a:t>
            </a:r>
          </a:p>
        </p:txBody>
      </p:sp>
      <p:pic>
        <p:nvPicPr>
          <p:cNvPr id="24580" name="Picture 4" descr="kapor_obycajny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4121150"/>
            <a:ext cx="3638550" cy="2736850"/>
          </a:xfrm>
          <a:prstGeom prst="rect">
            <a:avLst/>
          </a:prstGeom>
          <a:noFill/>
        </p:spPr>
      </p:pic>
      <p:pic>
        <p:nvPicPr>
          <p:cNvPr id="24582" name="Picture 6" descr="kapr_obecn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4149725"/>
            <a:ext cx="3810000" cy="2708275"/>
          </a:xfrm>
          <a:prstGeom prst="rect">
            <a:avLst/>
          </a:prstGeom>
          <a:noFill/>
        </p:spPr>
      </p:pic>
      <p:pic>
        <p:nvPicPr>
          <p:cNvPr id="24584" name="Picture 8" descr="300px-Cyprinus_carpio_2008_G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4075" y="1628775"/>
            <a:ext cx="4968875" cy="2268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05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Vybraný zástupcovia sladkovodných stavovcov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1052513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k-SK"/>
              <a:t>Úhor európsky (</a:t>
            </a:r>
            <a:r>
              <a:rPr lang="sk-SK" i="1"/>
              <a:t>Anguilla anguilla</a:t>
            </a:r>
            <a:r>
              <a:rPr lang="sk-SK"/>
              <a:t>) a Losos atlantický (</a:t>
            </a:r>
            <a:r>
              <a:rPr lang="sk-SK" i="1"/>
              <a:t>Salmo salar</a:t>
            </a:r>
            <a:r>
              <a:rPr lang="sk-SK"/>
              <a:t>) – v období neresenia migrujú medzi riekami a moriami.</a:t>
            </a:r>
          </a:p>
        </p:txBody>
      </p:sp>
      <p:pic>
        <p:nvPicPr>
          <p:cNvPr id="23557" name="Picture 5" descr="uhor_europsky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4284663" cy="2838450"/>
          </a:xfrm>
          <a:prstGeom prst="rect">
            <a:avLst/>
          </a:prstGeom>
          <a:noFill/>
        </p:spPr>
      </p:pic>
      <p:pic>
        <p:nvPicPr>
          <p:cNvPr id="23559" name="Picture 7" descr="ryba_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29225"/>
            <a:ext cx="4572000" cy="1628775"/>
          </a:xfrm>
          <a:prstGeom prst="rect">
            <a:avLst/>
          </a:prstGeom>
          <a:noFill/>
        </p:spPr>
      </p:pic>
      <p:pic>
        <p:nvPicPr>
          <p:cNvPr id="23561" name="Picture 9" descr="salm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5229225"/>
            <a:ext cx="4500562" cy="1628775"/>
          </a:xfrm>
          <a:prstGeom prst="rect">
            <a:avLst/>
          </a:prstGeom>
          <a:noFill/>
        </p:spPr>
      </p:pic>
      <p:pic>
        <p:nvPicPr>
          <p:cNvPr id="23563" name="Picture 11" descr="info96_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363" y="2133600"/>
            <a:ext cx="3960812" cy="2970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05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Vybraný zástupcovia sladkovodných stavovcov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76238" y="950913"/>
            <a:ext cx="4284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>
                <a:cs typeface="Times New Roman" pitchFamily="18" charset="0"/>
              </a:rPr>
              <a:t>Šťuka severná (Esox lucius) </a:t>
            </a:r>
          </a:p>
        </p:txBody>
      </p:sp>
      <p:pic>
        <p:nvPicPr>
          <p:cNvPr id="22532" name="Picture 4" descr="stuka-38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981075"/>
            <a:ext cx="4500562" cy="1295400"/>
          </a:xfrm>
          <a:prstGeom prst="rect">
            <a:avLst/>
          </a:prstGeom>
          <a:noFill/>
        </p:spPr>
      </p:pic>
      <p:pic>
        <p:nvPicPr>
          <p:cNvPr id="22534" name="Picture 6" descr="stuka%201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2860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05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Vybraný zástupcovia sladkovodných stavovcov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03213" y="1022350"/>
            <a:ext cx="4713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Sumec západný (</a:t>
            </a:r>
            <a:r>
              <a:rPr lang="sk-SK" i="1"/>
              <a:t>Silurus glanis</a:t>
            </a:r>
            <a:r>
              <a:rPr lang="sk-SK"/>
              <a:t>)</a:t>
            </a:r>
          </a:p>
        </p:txBody>
      </p:sp>
      <p:pic>
        <p:nvPicPr>
          <p:cNvPr id="21509" name="Picture 5" descr="image-10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628775"/>
            <a:ext cx="4762500" cy="1619250"/>
          </a:xfrm>
          <a:prstGeom prst="rect">
            <a:avLst/>
          </a:prstGeom>
          <a:noFill/>
        </p:spPr>
      </p:pic>
      <p:pic>
        <p:nvPicPr>
          <p:cNvPr id="21511" name="Picture 7" descr="sumec_velk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908050"/>
            <a:ext cx="3810000" cy="1562100"/>
          </a:xfrm>
          <a:prstGeom prst="rect">
            <a:avLst/>
          </a:prstGeom>
          <a:noFill/>
        </p:spPr>
      </p:pic>
      <p:pic>
        <p:nvPicPr>
          <p:cNvPr id="21513" name="Picture 9" descr="sumec-velky-4895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413" y="3357563"/>
            <a:ext cx="6337300" cy="3500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05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/>
              <a:t>Vybraný zástupcovia sladkovodných stavovcov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3213" y="1093788"/>
            <a:ext cx="54975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k-SK">
                <a:cs typeface="Times New Roman" pitchFamily="18" charset="0"/>
              </a:rPr>
              <a:t>Ostriež zelenkastý (</a:t>
            </a:r>
            <a:r>
              <a:rPr lang="sk-SK" i="1">
                <a:cs typeface="Times New Roman" pitchFamily="18" charset="0"/>
              </a:rPr>
              <a:t>Perca fluviatillis</a:t>
            </a:r>
            <a:r>
              <a:rPr lang="sk-SK">
                <a:cs typeface="Times New Roman" pitchFamily="18" charset="0"/>
              </a:rPr>
              <a:t>)</a:t>
            </a:r>
          </a:p>
        </p:txBody>
      </p:sp>
      <p:pic>
        <p:nvPicPr>
          <p:cNvPr id="20485" name="Picture 5" descr="ostriez_enciklo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475"/>
            <a:ext cx="3524250" cy="2057400"/>
          </a:xfrm>
          <a:prstGeom prst="rect">
            <a:avLst/>
          </a:prstGeom>
          <a:noFill/>
        </p:spPr>
      </p:pic>
      <p:pic>
        <p:nvPicPr>
          <p:cNvPr id="20487" name="Picture 7" descr="okoun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325" y="2809875"/>
            <a:ext cx="5400675" cy="4048125"/>
          </a:xfrm>
          <a:prstGeom prst="rect">
            <a:avLst/>
          </a:prstGeom>
          <a:noFill/>
        </p:spPr>
      </p:pic>
      <p:pic>
        <p:nvPicPr>
          <p:cNvPr id="20489" name="Picture 9" descr="ostriez_zelenkast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4652963"/>
            <a:ext cx="3152775" cy="172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</TotalTime>
  <Words>76</Words>
  <Application>Microsoft Office PowerPoint</Application>
  <PresentationFormat>Prezentácia na obrazovke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Modul</vt:lpstr>
      <vt:lpstr>Snímka 1</vt:lpstr>
      <vt:lpstr>SYSTÉM: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ROZDIEL MEDZI DRSNOKOŽCAMI A RYBAMI</vt:lpstr>
      <vt:lpstr>Rozdiel 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ROZDIEL MEDZI DRSNOKOŽCAMI A RYBAMI</dc:title>
  <dc:creator>hp</dc:creator>
  <cp:lastModifiedBy>sokol</cp:lastModifiedBy>
  <cp:revision>6</cp:revision>
  <dcterms:created xsi:type="dcterms:W3CDTF">2016-03-02T17:45:40Z</dcterms:created>
  <dcterms:modified xsi:type="dcterms:W3CDTF">2023-04-16T07:16:07Z</dcterms:modified>
</cp:coreProperties>
</file>