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61" r:id="rId5"/>
    <p:sldId id="262" r:id="rId6"/>
    <p:sldId id="267" r:id="rId7"/>
    <p:sldId id="263" r:id="rId8"/>
    <p:sldId id="265" r:id="rId9"/>
    <p:sldId id="272" r:id="rId10"/>
    <p:sldId id="264" r:id="rId11"/>
    <p:sldId id="273" r:id="rId12"/>
    <p:sldId id="266" r:id="rId13"/>
    <p:sldId id="260" r:id="rId14"/>
    <p:sldId id="268" r:id="rId15"/>
    <p:sldId id="259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FF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0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D2A1E-F692-46F9-94FE-AF9922493AB2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sk-SK"/>
        </a:p>
      </dgm:t>
    </dgm:pt>
    <dgm:pt modelId="{626B1FED-97B2-4395-9D9D-D5086DE82E21}">
      <dgm:prSet phldrT="[Text]" custT="1"/>
      <dgm:spPr>
        <a:gradFill flip="none" rotWithShape="0">
          <a:gsLst>
            <a:gs pos="0">
              <a:srgbClr val="6699FF">
                <a:tint val="66000"/>
                <a:satMod val="160000"/>
              </a:srgbClr>
            </a:gs>
            <a:gs pos="50000">
              <a:srgbClr val="6699FF">
                <a:tint val="44500"/>
                <a:satMod val="160000"/>
              </a:srgbClr>
            </a:gs>
            <a:gs pos="100000">
              <a:srgbClr val="6699FF">
                <a:tint val="23500"/>
                <a:satMod val="160000"/>
              </a:srgbClr>
            </a:gs>
          </a:gsLst>
          <a:lin ang="162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sk-SK" sz="2800" dirty="0" smtClean="0"/>
            <a:t>Pohyb </a:t>
          </a:r>
        </a:p>
        <a:p>
          <a:r>
            <a:rPr lang="sk-SK" sz="2800" dirty="0" smtClean="0"/>
            <a:t>litosferických </a:t>
          </a:r>
        </a:p>
        <a:p>
          <a:r>
            <a:rPr lang="sk-SK" sz="2800" dirty="0" smtClean="0"/>
            <a:t>dosiek</a:t>
          </a:r>
          <a:endParaRPr lang="sk-SK" sz="2800" dirty="0"/>
        </a:p>
      </dgm:t>
    </dgm:pt>
    <dgm:pt modelId="{F4E55560-F494-4A60-9576-BFD04137BA81}" type="parTrans" cxnId="{435011B9-9E1F-45F0-99D4-D70B4CA964DD}">
      <dgm:prSet/>
      <dgm:spPr/>
      <dgm:t>
        <a:bodyPr/>
        <a:lstStyle/>
        <a:p>
          <a:endParaRPr lang="sk-SK"/>
        </a:p>
      </dgm:t>
    </dgm:pt>
    <dgm:pt modelId="{8EDD19F9-90CA-43CA-8984-201948ADC148}" type="sibTrans" cxnId="{435011B9-9E1F-45F0-99D4-D70B4CA964DD}">
      <dgm:prSet/>
      <dgm:spPr/>
      <dgm:t>
        <a:bodyPr/>
        <a:lstStyle/>
        <a:p>
          <a:endParaRPr lang="sk-SK"/>
        </a:p>
      </dgm:t>
    </dgm:pt>
    <dgm:pt modelId="{FF3177C5-E5CE-4E0A-8A92-5EBCD37C2004}">
      <dgm:prSet phldrT="[Text]"/>
      <dgm:spPr>
        <a:solidFill>
          <a:schemeClr val="accent4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sk-SK" dirty="0" smtClean="0"/>
            <a:t>vzďaľovanie</a:t>
          </a:r>
          <a:endParaRPr lang="sk-SK" dirty="0"/>
        </a:p>
      </dgm:t>
    </dgm:pt>
    <dgm:pt modelId="{D5EB90D5-B9FB-4008-A655-CDBCA815EC6F}" type="parTrans" cxnId="{0E712381-9AB8-4166-B29B-7F7164418324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sk-SK"/>
        </a:p>
      </dgm:t>
    </dgm:pt>
    <dgm:pt modelId="{80BDDC66-CAC9-4FDA-B0E5-407605BF5801}" type="sibTrans" cxnId="{0E712381-9AB8-4166-B29B-7F7164418324}">
      <dgm:prSet/>
      <dgm:spPr/>
      <dgm:t>
        <a:bodyPr/>
        <a:lstStyle/>
        <a:p>
          <a:endParaRPr lang="sk-SK"/>
        </a:p>
      </dgm:t>
    </dgm:pt>
    <dgm:pt modelId="{1D6B5788-B36B-4EE9-B416-C003423FFA3F}">
      <dgm:prSet phldrT="[Text]"/>
      <dgm:spPr>
        <a:solidFill>
          <a:schemeClr val="accent4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sk-SK" dirty="0" smtClean="0"/>
            <a:t>približovanie</a:t>
          </a:r>
          <a:endParaRPr lang="sk-SK" dirty="0"/>
        </a:p>
      </dgm:t>
    </dgm:pt>
    <dgm:pt modelId="{1426FBD0-6CE3-4CAF-9E84-C17F0D2FD945}" type="parTrans" cxnId="{4E74FF01-B94E-4A7B-8C4E-7A0428221853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sk-SK"/>
        </a:p>
      </dgm:t>
    </dgm:pt>
    <dgm:pt modelId="{7375393C-DCA0-410E-A650-7BE52BD4CA7B}" type="sibTrans" cxnId="{4E74FF01-B94E-4A7B-8C4E-7A0428221853}">
      <dgm:prSet/>
      <dgm:spPr/>
      <dgm:t>
        <a:bodyPr/>
        <a:lstStyle/>
        <a:p>
          <a:endParaRPr lang="sk-SK"/>
        </a:p>
      </dgm:t>
    </dgm:pt>
    <dgm:pt modelId="{16E59CA2-11FE-4D45-9396-D78D4D40A88E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dirty="0" smtClean="0"/>
            <a:t>podsúvanie</a:t>
          </a:r>
          <a:endParaRPr lang="sk-SK" dirty="0"/>
        </a:p>
      </dgm:t>
    </dgm:pt>
    <dgm:pt modelId="{294AC482-5ECB-4BE8-92AF-48026C631BF3}" type="parTrans" cxnId="{2F6FC741-D8BA-4086-B2FF-97E739245A7D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sk-SK"/>
        </a:p>
      </dgm:t>
    </dgm:pt>
    <dgm:pt modelId="{41C09208-3203-41A6-8D5F-73FFCEB11253}" type="sibTrans" cxnId="{2F6FC741-D8BA-4086-B2FF-97E739245A7D}">
      <dgm:prSet/>
      <dgm:spPr/>
      <dgm:t>
        <a:bodyPr/>
        <a:lstStyle/>
        <a:p>
          <a:endParaRPr lang="sk-SK"/>
        </a:p>
      </dgm:t>
    </dgm:pt>
    <dgm:pt modelId="{1ACDEECC-1FC8-43B0-AC73-60C7219E3BCB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sk-SK" dirty="0" smtClean="0"/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dirty="0" smtClean="0"/>
            <a:t>pohyb popri sebe</a:t>
          </a:r>
        </a:p>
        <a:p>
          <a:endParaRPr lang="sk-SK" dirty="0"/>
        </a:p>
      </dgm:t>
    </dgm:pt>
    <dgm:pt modelId="{D06EE35F-E86A-44C7-9E86-3FA9688E71F5}" type="parTrans" cxnId="{3C104685-9AF2-4C89-9413-EA9E58E897E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sk-SK"/>
        </a:p>
      </dgm:t>
    </dgm:pt>
    <dgm:pt modelId="{84FC30E2-52A1-4CDC-99E5-B6485EE079B6}" type="sibTrans" cxnId="{3C104685-9AF2-4C89-9413-EA9E58E897EC}">
      <dgm:prSet/>
      <dgm:spPr/>
      <dgm:t>
        <a:bodyPr/>
        <a:lstStyle/>
        <a:p>
          <a:endParaRPr lang="sk-SK"/>
        </a:p>
      </dgm:t>
    </dgm:pt>
    <dgm:pt modelId="{F2AF749B-3DEC-4B77-8560-05E5A7939A8B}" type="pres">
      <dgm:prSet presAssocID="{455D2A1E-F692-46F9-94FE-AF9922493A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412B5A2-0E19-4754-A0E8-F0B8675C7731}" type="pres">
      <dgm:prSet presAssocID="{626B1FED-97B2-4395-9D9D-D5086DE82E21}" presName="root1" presStyleCnt="0"/>
      <dgm:spPr/>
    </dgm:pt>
    <dgm:pt modelId="{774A3145-AF29-4478-A14A-F3296518CCFF}" type="pres">
      <dgm:prSet presAssocID="{626B1FED-97B2-4395-9D9D-D5086DE82E21}" presName="LevelOneTextNode" presStyleLbl="node0" presStyleIdx="0" presStyleCnt="1" custScaleX="108616" custScaleY="144276" custLinFactNeighborX="-55899" custLinFactNeighborY="-233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FB7CAFF-DCF6-4F28-BA3B-16549E4C3C17}" type="pres">
      <dgm:prSet presAssocID="{626B1FED-97B2-4395-9D9D-D5086DE82E21}" presName="level2hierChild" presStyleCnt="0"/>
      <dgm:spPr/>
    </dgm:pt>
    <dgm:pt modelId="{050C2415-34D7-477A-9819-769F60620DB9}" type="pres">
      <dgm:prSet presAssocID="{D5EB90D5-B9FB-4008-A655-CDBCA815EC6F}" presName="conn2-1" presStyleLbl="parChTrans1D2" presStyleIdx="0" presStyleCnt="3"/>
      <dgm:spPr/>
      <dgm:t>
        <a:bodyPr/>
        <a:lstStyle/>
        <a:p>
          <a:endParaRPr lang="sk-SK"/>
        </a:p>
      </dgm:t>
    </dgm:pt>
    <dgm:pt modelId="{B895496D-B1A4-4811-B836-368C9EC77D18}" type="pres">
      <dgm:prSet presAssocID="{D5EB90D5-B9FB-4008-A655-CDBCA815EC6F}" presName="connTx" presStyleLbl="parChTrans1D2" presStyleIdx="0" presStyleCnt="3"/>
      <dgm:spPr/>
      <dgm:t>
        <a:bodyPr/>
        <a:lstStyle/>
        <a:p>
          <a:endParaRPr lang="sk-SK"/>
        </a:p>
      </dgm:t>
    </dgm:pt>
    <dgm:pt modelId="{BEF41C2B-0CBA-469D-A716-7BEC41ED95DB}" type="pres">
      <dgm:prSet presAssocID="{FF3177C5-E5CE-4E0A-8A92-5EBCD37C2004}" presName="root2" presStyleCnt="0"/>
      <dgm:spPr/>
    </dgm:pt>
    <dgm:pt modelId="{22D0C134-41C9-4149-90B4-F514664AFF80}" type="pres">
      <dgm:prSet presAssocID="{FF3177C5-E5CE-4E0A-8A92-5EBCD37C2004}" presName="LevelTwoTextNode" presStyleLbl="node2" presStyleIdx="0" presStyleCnt="3" custScaleX="110907" custScaleY="103032" custLinFactNeighborX="-3669" custLinFactNeighborY="-7081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B106C5E-8513-4C30-84E4-CA5FA916A394}" type="pres">
      <dgm:prSet presAssocID="{FF3177C5-E5CE-4E0A-8A92-5EBCD37C2004}" presName="level3hierChild" presStyleCnt="0"/>
      <dgm:spPr/>
    </dgm:pt>
    <dgm:pt modelId="{4CA76196-3632-4E12-85B9-2EB7A7C50CFF}" type="pres">
      <dgm:prSet presAssocID="{1426FBD0-6CE3-4CAF-9E84-C17F0D2FD945}" presName="conn2-1" presStyleLbl="parChTrans1D2" presStyleIdx="1" presStyleCnt="3"/>
      <dgm:spPr/>
      <dgm:t>
        <a:bodyPr/>
        <a:lstStyle/>
        <a:p>
          <a:endParaRPr lang="sk-SK"/>
        </a:p>
      </dgm:t>
    </dgm:pt>
    <dgm:pt modelId="{4E0FC566-49CC-43C1-B560-7D9932450C90}" type="pres">
      <dgm:prSet presAssocID="{1426FBD0-6CE3-4CAF-9E84-C17F0D2FD945}" presName="connTx" presStyleLbl="parChTrans1D2" presStyleIdx="1" presStyleCnt="3"/>
      <dgm:spPr/>
      <dgm:t>
        <a:bodyPr/>
        <a:lstStyle/>
        <a:p>
          <a:endParaRPr lang="sk-SK"/>
        </a:p>
      </dgm:t>
    </dgm:pt>
    <dgm:pt modelId="{E8A3D9DF-00E5-4876-98C3-9D6E661A6BCF}" type="pres">
      <dgm:prSet presAssocID="{1D6B5788-B36B-4EE9-B416-C003423FFA3F}" presName="root2" presStyleCnt="0"/>
      <dgm:spPr/>
    </dgm:pt>
    <dgm:pt modelId="{30925A6A-84A8-4D81-9289-EBD81F09BE1B}" type="pres">
      <dgm:prSet presAssocID="{1D6B5788-B36B-4EE9-B416-C003423FFA3F}" presName="LevelTwoTextNode" presStyleLbl="node2" presStyleIdx="1" presStyleCnt="3" custScaleX="115057" custScaleY="11290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3D759F1-181F-44FB-99DB-360A46420679}" type="pres">
      <dgm:prSet presAssocID="{1D6B5788-B36B-4EE9-B416-C003423FFA3F}" presName="level3hierChild" presStyleCnt="0"/>
      <dgm:spPr/>
    </dgm:pt>
    <dgm:pt modelId="{7BD375EA-4E40-4C72-AA61-F48CF2F8A037}" type="pres">
      <dgm:prSet presAssocID="{294AC482-5ECB-4BE8-92AF-48026C631BF3}" presName="conn2-1" presStyleLbl="parChTrans1D3" presStyleIdx="0" presStyleCnt="1"/>
      <dgm:spPr/>
      <dgm:t>
        <a:bodyPr/>
        <a:lstStyle/>
        <a:p>
          <a:endParaRPr lang="sk-SK"/>
        </a:p>
      </dgm:t>
    </dgm:pt>
    <dgm:pt modelId="{113E1340-584A-4171-821F-2DBFBB4287F2}" type="pres">
      <dgm:prSet presAssocID="{294AC482-5ECB-4BE8-92AF-48026C631BF3}" presName="connTx" presStyleLbl="parChTrans1D3" presStyleIdx="0" presStyleCnt="1"/>
      <dgm:spPr/>
      <dgm:t>
        <a:bodyPr/>
        <a:lstStyle/>
        <a:p>
          <a:endParaRPr lang="sk-SK"/>
        </a:p>
      </dgm:t>
    </dgm:pt>
    <dgm:pt modelId="{A16111B2-EBE6-4963-9731-909B1556351F}" type="pres">
      <dgm:prSet presAssocID="{16E59CA2-11FE-4D45-9396-D78D4D40A88E}" presName="root2" presStyleCnt="0"/>
      <dgm:spPr/>
    </dgm:pt>
    <dgm:pt modelId="{DBD50100-E60F-4EB9-B731-CFEF74017710}" type="pres">
      <dgm:prSet presAssocID="{16E59CA2-11FE-4D45-9396-D78D4D40A88E}" presName="LevelTwoTextNode" presStyleLbl="node3" presStyleIdx="0" presStyleCnt="1" custLinFactNeighborX="-9259" custLinFactNeighborY="51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5ABCF3F-431A-4A42-9EBA-75A1EDBF80A3}" type="pres">
      <dgm:prSet presAssocID="{16E59CA2-11FE-4D45-9396-D78D4D40A88E}" presName="level3hierChild" presStyleCnt="0"/>
      <dgm:spPr/>
    </dgm:pt>
    <dgm:pt modelId="{4133BC20-71DF-4DD3-AACF-A6AE7639001F}" type="pres">
      <dgm:prSet presAssocID="{D06EE35F-E86A-44C7-9E86-3FA9688E71F5}" presName="conn2-1" presStyleLbl="parChTrans1D2" presStyleIdx="2" presStyleCnt="3"/>
      <dgm:spPr/>
      <dgm:t>
        <a:bodyPr/>
        <a:lstStyle/>
        <a:p>
          <a:endParaRPr lang="sk-SK"/>
        </a:p>
      </dgm:t>
    </dgm:pt>
    <dgm:pt modelId="{EF6F99EE-9EAC-40A7-B98F-F92FAD3EE470}" type="pres">
      <dgm:prSet presAssocID="{D06EE35F-E86A-44C7-9E86-3FA9688E71F5}" presName="connTx" presStyleLbl="parChTrans1D2" presStyleIdx="2" presStyleCnt="3"/>
      <dgm:spPr/>
      <dgm:t>
        <a:bodyPr/>
        <a:lstStyle/>
        <a:p>
          <a:endParaRPr lang="sk-SK"/>
        </a:p>
      </dgm:t>
    </dgm:pt>
    <dgm:pt modelId="{8FE5FB2E-8631-4E10-8EEC-99D4C207FA60}" type="pres">
      <dgm:prSet presAssocID="{1ACDEECC-1FC8-43B0-AC73-60C7219E3BCB}" presName="root2" presStyleCnt="0"/>
      <dgm:spPr/>
    </dgm:pt>
    <dgm:pt modelId="{21EE5CCC-27A3-4908-831A-6C3B4E3A4A70}" type="pres">
      <dgm:prSet presAssocID="{1ACDEECC-1FC8-43B0-AC73-60C7219E3BCB}" presName="LevelTwoTextNode" presStyleLbl="node2" presStyleIdx="2" presStyleCnt="3" custScaleX="111172" custScaleY="111172" custLinFactNeighborX="-502" custLinFactNeighborY="8143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406BAC5-DA7B-49A8-A2E2-A8A203FB8D66}" type="pres">
      <dgm:prSet presAssocID="{1ACDEECC-1FC8-43B0-AC73-60C7219E3BCB}" presName="level3hierChild" presStyleCnt="0"/>
      <dgm:spPr/>
    </dgm:pt>
  </dgm:ptLst>
  <dgm:cxnLst>
    <dgm:cxn modelId="{64B60B79-CDA5-4125-A244-4AC4E236FD18}" type="presOf" srcId="{D5EB90D5-B9FB-4008-A655-CDBCA815EC6F}" destId="{B895496D-B1A4-4811-B836-368C9EC77D18}" srcOrd="1" destOrd="0" presId="urn:microsoft.com/office/officeart/2005/8/layout/hierarchy2"/>
    <dgm:cxn modelId="{435011B9-9E1F-45F0-99D4-D70B4CA964DD}" srcId="{455D2A1E-F692-46F9-94FE-AF9922493AB2}" destId="{626B1FED-97B2-4395-9D9D-D5086DE82E21}" srcOrd="0" destOrd="0" parTransId="{F4E55560-F494-4A60-9576-BFD04137BA81}" sibTransId="{8EDD19F9-90CA-43CA-8984-201948ADC148}"/>
    <dgm:cxn modelId="{3C104685-9AF2-4C89-9413-EA9E58E897EC}" srcId="{626B1FED-97B2-4395-9D9D-D5086DE82E21}" destId="{1ACDEECC-1FC8-43B0-AC73-60C7219E3BCB}" srcOrd="2" destOrd="0" parTransId="{D06EE35F-E86A-44C7-9E86-3FA9688E71F5}" sibTransId="{84FC30E2-52A1-4CDC-99E5-B6485EE079B6}"/>
    <dgm:cxn modelId="{4E74FF01-B94E-4A7B-8C4E-7A0428221853}" srcId="{626B1FED-97B2-4395-9D9D-D5086DE82E21}" destId="{1D6B5788-B36B-4EE9-B416-C003423FFA3F}" srcOrd="1" destOrd="0" parTransId="{1426FBD0-6CE3-4CAF-9E84-C17F0D2FD945}" sibTransId="{7375393C-DCA0-410E-A650-7BE52BD4CA7B}"/>
    <dgm:cxn modelId="{C6350BDB-B645-4D88-AF13-C6BD0E253038}" type="presOf" srcId="{1D6B5788-B36B-4EE9-B416-C003423FFA3F}" destId="{30925A6A-84A8-4D81-9289-EBD81F09BE1B}" srcOrd="0" destOrd="0" presId="urn:microsoft.com/office/officeart/2005/8/layout/hierarchy2"/>
    <dgm:cxn modelId="{C48CA8E5-171C-4562-8976-F67DE842CE5F}" type="presOf" srcId="{FF3177C5-E5CE-4E0A-8A92-5EBCD37C2004}" destId="{22D0C134-41C9-4149-90B4-F514664AFF80}" srcOrd="0" destOrd="0" presId="urn:microsoft.com/office/officeart/2005/8/layout/hierarchy2"/>
    <dgm:cxn modelId="{F2F5002F-124E-4515-8B70-78F936DF0C2C}" type="presOf" srcId="{D5EB90D5-B9FB-4008-A655-CDBCA815EC6F}" destId="{050C2415-34D7-477A-9819-769F60620DB9}" srcOrd="0" destOrd="0" presId="urn:microsoft.com/office/officeart/2005/8/layout/hierarchy2"/>
    <dgm:cxn modelId="{0E712381-9AB8-4166-B29B-7F7164418324}" srcId="{626B1FED-97B2-4395-9D9D-D5086DE82E21}" destId="{FF3177C5-E5CE-4E0A-8A92-5EBCD37C2004}" srcOrd="0" destOrd="0" parTransId="{D5EB90D5-B9FB-4008-A655-CDBCA815EC6F}" sibTransId="{80BDDC66-CAC9-4FDA-B0E5-407605BF5801}"/>
    <dgm:cxn modelId="{6647E18B-29E6-4120-BC86-952278243A67}" type="presOf" srcId="{1ACDEECC-1FC8-43B0-AC73-60C7219E3BCB}" destId="{21EE5CCC-27A3-4908-831A-6C3B4E3A4A70}" srcOrd="0" destOrd="0" presId="urn:microsoft.com/office/officeart/2005/8/layout/hierarchy2"/>
    <dgm:cxn modelId="{C061C073-CE54-49CB-AC82-CC9CFC63F385}" type="presOf" srcId="{626B1FED-97B2-4395-9D9D-D5086DE82E21}" destId="{774A3145-AF29-4478-A14A-F3296518CCFF}" srcOrd="0" destOrd="0" presId="urn:microsoft.com/office/officeart/2005/8/layout/hierarchy2"/>
    <dgm:cxn modelId="{5C547B6E-8A80-4099-80FE-87B9DA2C73B0}" type="presOf" srcId="{294AC482-5ECB-4BE8-92AF-48026C631BF3}" destId="{113E1340-584A-4171-821F-2DBFBB4287F2}" srcOrd="1" destOrd="0" presId="urn:microsoft.com/office/officeart/2005/8/layout/hierarchy2"/>
    <dgm:cxn modelId="{40179AD1-F0C2-44E5-A2EA-C8C28C29492A}" type="presOf" srcId="{294AC482-5ECB-4BE8-92AF-48026C631BF3}" destId="{7BD375EA-4E40-4C72-AA61-F48CF2F8A037}" srcOrd="0" destOrd="0" presId="urn:microsoft.com/office/officeart/2005/8/layout/hierarchy2"/>
    <dgm:cxn modelId="{2BACDEE1-3DB7-4A58-9124-16C6016FA4C3}" type="presOf" srcId="{D06EE35F-E86A-44C7-9E86-3FA9688E71F5}" destId="{EF6F99EE-9EAC-40A7-B98F-F92FAD3EE470}" srcOrd="1" destOrd="0" presId="urn:microsoft.com/office/officeart/2005/8/layout/hierarchy2"/>
    <dgm:cxn modelId="{AD681BE2-53EC-4C12-9FDD-93099AEC3FAB}" type="presOf" srcId="{D06EE35F-E86A-44C7-9E86-3FA9688E71F5}" destId="{4133BC20-71DF-4DD3-AACF-A6AE7639001F}" srcOrd="0" destOrd="0" presId="urn:microsoft.com/office/officeart/2005/8/layout/hierarchy2"/>
    <dgm:cxn modelId="{D6D2E9F6-19A8-4394-82EB-30D971594DA1}" type="presOf" srcId="{16E59CA2-11FE-4D45-9396-D78D4D40A88E}" destId="{DBD50100-E60F-4EB9-B731-CFEF74017710}" srcOrd="0" destOrd="0" presId="urn:microsoft.com/office/officeart/2005/8/layout/hierarchy2"/>
    <dgm:cxn modelId="{5E3C45E8-6817-4C3E-9667-8CD8D059E459}" type="presOf" srcId="{455D2A1E-F692-46F9-94FE-AF9922493AB2}" destId="{F2AF749B-3DEC-4B77-8560-05E5A7939A8B}" srcOrd="0" destOrd="0" presId="urn:microsoft.com/office/officeart/2005/8/layout/hierarchy2"/>
    <dgm:cxn modelId="{7464B056-55A5-4F5C-ACCB-4995182B76B2}" type="presOf" srcId="{1426FBD0-6CE3-4CAF-9E84-C17F0D2FD945}" destId="{4CA76196-3632-4E12-85B9-2EB7A7C50CFF}" srcOrd="0" destOrd="0" presId="urn:microsoft.com/office/officeart/2005/8/layout/hierarchy2"/>
    <dgm:cxn modelId="{5308B32D-8DE6-4439-8629-BBDEAD3B4926}" type="presOf" srcId="{1426FBD0-6CE3-4CAF-9E84-C17F0D2FD945}" destId="{4E0FC566-49CC-43C1-B560-7D9932450C90}" srcOrd="1" destOrd="0" presId="urn:microsoft.com/office/officeart/2005/8/layout/hierarchy2"/>
    <dgm:cxn modelId="{2F6FC741-D8BA-4086-B2FF-97E739245A7D}" srcId="{1D6B5788-B36B-4EE9-B416-C003423FFA3F}" destId="{16E59CA2-11FE-4D45-9396-D78D4D40A88E}" srcOrd="0" destOrd="0" parTransId="{294AC482-5ECB-4BE8-92AF-48026C631BF3}" sibTransId="{41C09208-3203-41A6-8D5F-73FFCEB11253}"/>
    <dgm:cxn modelId="{579E7024-1D38-44DD-BA0E-001D713C47AA}" type="presParOf" srcId="{F2AF749B-3DEC-4B77-8560-05E5A7939A8B}" destId="{3412B5A2-0E19-4754-A0E8-F0B8675C7731}" srcOrd="0" destOrd="0" presId="urn:microsoft.com/office/officeart/2005/8/layout/hierarchy2"/>
    <dgm:cxn modelId="{C816CAB6-B342-46B9-8F39-3935C37275AE}" type="presParOf" srcId="{3412B5A2-0E19-4754-A0E8-F0B8675C7731}" destId="{774A3145-AF29-4478-A14A-F3296518CCFF}" srcOrd="0" destOrd="0" presId="urn:microsoft.com/office/officeart/2005/8/layout/hierarchy2"/>
    <dgm:cxn modelId="{D96E560A-C337-4164-B460-01D5C5F6AEE7}" type="presParOf" srcId="{3412B5A2-0E19-4754-A0E8-F0B8675C7731}" destId="{2FB7CAFF-DCF6-4F28-BA3B-16549E4C3C17}" srcOrd="1" destOrd="0" presId="urn:microsoft.com/office/officeart/2005/8/layout/hierarchy2"/>
    <dgm:cxn modelId="{7A56BBD4-B523-4305-882D-676FBE4E6887}" type="presParOf" srcId="{2FB7CAFF-DCF6-4F28-BA3B-16549E4C3C17}" destId="{050C2415-34D7-477A-9819-769F60620DB9}" srcOrd="0" destOrd="0" presId="urn:microsoft.com/office/officeart/2005/8/layout/hierarchy2"/>
    <dgm:cxn modelId="{794BC5EC-44F4-4D00-B88F-7612F70BD59E}" type="presParOf" srcId="{050C2415-34D7-477A-9819-769F60620DB9}" destId="{B895496D-B1A4-4811-B836-368C9EC77D18}" srcOrd="0" destOrd="0" presId="urn:microsoft.com/office/officeart/2005/8/layout/hierarchy2"/>
    <dgm:cxn modelId="{348055FC-352C-45D1-8EBD-89B23B424E35}" type="presParOf" srcId="{2FB7CAFF-DCF6-4F28-BA3B-16549E4C3C17}" destId="{BEF41C2B-0CBA-469D-A716-7BEC41ED95DB}" srcOrd="1" destOrd="0" presId="urn:microsoft.com/office/officeart/2005/8/layout/hierarchy2"/>
    <dgm:cxn modelId="{AA548537-08EC-468A-BC87-4459F009A02A}" type="presParOf" srcId="{BEF41C2B-0CBA-469D-A716-7BEC41ED95DB}" destId="{22D0C134-41C9-4149-90B4-F514664AFF80}" srcOrd="0" destOrd="0" presId="urn:microsoft.com/office/officeart/2005/8/layout/hierarchy2"/>
    <dgm:cxn modelId="{F42F0EE2-178F-40B7-AE27-62F751436489}" type="presParOf" srcId="{BEF41C2B-0CBA-469D-A716-7BEC41ED95DB}" destId="{3B106C5E-8513-4C30-84E4-CA5FA916A394}" srcOrd="1" destOrd="0" presId="urn:microsoft.com/office/officeart/2005/8/layout/hierarchy2"/>
    <dgm:cxn modelId="{52D0706A-D67B-484D-B6A6-3A4812865990}" type="presParOf" srcId="{2FB7CAFF-DCF6-4F28-BA3B-16549E4C3C17}" destId="{4CA76196-3632-4E12-85B9-2EB7A7C50CFF}" srcOrd="2" destOrd="0" presId="urn:microsoft.com/office/officeart/2005/8/layout/hierarchy2"/>
    <dgm:cxn modelId="{C2B64574-F3C9-4632-A3E2-52FD380AA306}" type="presParOf" srcId="{4CA76196-3632-4E12-85B9-2EB7A7C50CFF}" destId="{4E0FC566-49CC-43C1-B560-7D9932450C90}" srcOrd="0" destOrd="0" presId="urn:microsoft.com/office/officeart/2005/8/layout/hierarchy2"/>
    <dgm:cxn modelId="{C0A34D88-EB13-411C-B20D-41675AED1BA8}" type="presParOf" srcId="{2FB7CAFF-DCF6-4F28-BA3B-16549E4C3C17}" destId="{E8A3D9DF-00E5-4876-98C3-9D6E661A6BCF}" srcOrd="3" destOrd="0" presId="urn:microsoft.com/office/officeart/2005/8/layout/hierarchy2"/>
    <dgm:cxn modelId="{300080BB-CC50-4020-B5D3-EB235D8AD341}" type="presParOf" srcId="{E8A3D9DF-00E5-4876-98C3-9D6E661A6BCF}" destId="{30925A6A-84A8-4D81-9289-EBD81F09BE1B}" srcOrd="0" destOrd="0" presId="urn:microsoft.com/office/officeart/2005/8/layout/hierarchy2"/>
    <dgm:cxn modelId="{E34ECEA6-13CC-4451-AC1D-55F6143851C9}" type="presParOf" srcId="{E8A3D9DF-00E5-4876-98C3-9D6E661A6BCF}" destId="{33D759F1-181F-44FB-99DB-360A46420679}" srcOrd="1" destOrd="0" presId="urn:microsoft.com/office/officeart/2005/8/layout/hierarchy2"/>
    <dgm:cxn modelId="{392AEC28-1506-4E3D-A90D-3D764CBB72C8}" type="presParOf" srcId="{33D759F1-181F-44FB-99DB-360A46420679}" destId="{7BD375EA-4E40-4C72-AA61-F48CF2F8A037}" srcOrd="0" destOrd="0" presId="urn:microsoft.com/office/officeart/2005/8/layout/hierarchy2"/>
    <dgm:cxn modelId="{48F59702-4F99-4207-BDFB-903E43DBA914}" type="presParOf" srcId="{7BD375EA-4E40-4C72-AA61-F48CF2F8A037}" destId="{113E1340-584A-4171-821F-2DBFBB4287F2}" srcOrd="0" destOrd="0" presId="urn:microsoft.com/office/officeart/2005/8/layout/hierarchy2"/>
    <dgm:cxn modelId="{B7DB871F-590E-496F-BBC9-585EA0BE051C}" type="presParOf" srcId="{33D759F1-181F-44FB-99DB-360A46420679}" destId="{A16111B2-EBE6-4963-9731-909B1556351F}" srcOrd="1" destOrd="0" presId="urn:microsoft.com/office/officeart/2005/8/layout/hierarchy2"/>
    <dgm:cxn modelId="{B5A65B31-7404-49D1-8981-83E8F93C31E6}" type="presParOf" srcId="{A16111B2-EBE6-4963-9731-909B1556351F}" destId="{DBD50100-E60F-4EB9-B731-CFEF74017710}" srcOrd="0" destOrd="0" presId="urn:microsoft.com/office/officeart/2005/8/layout/hierarchy2"/>
    <dgm:cxn modelId="{01100E44-C4ED-4CBF-9693-323A2266E4CC}" type="presParOf" srcId="{A16111B2-EBE6-4963-9731-909B1556351F}" destId="{55ABCF3F-431A-4A42-9EBA-75A1EDBF80A3}" srcOrd="1" destOrd="0" presId="urn:microsoft.com/office/officeart/2005/8/layout/hierarchy2"/>
    <dgm:cxn modelId="{F37BEC1A-64A5-47FC-AA58-B12DDD10468F}" type="presParOf" srcId="{2FB7CAFF-DCF6-4F28-BA3B-16549E4C3C17}" destId="{4133BC20-71DF-4DD3-AACF-A6AE7639001F}" srcOrd="4" destOrd="0" presId="urn:microsoft.com/office/officeart/2005/8/layout/hierarchy2"/>
    <dgm:cxn modelId="{EA8EB6D4-29BC-47CB-915E-8066B6972501}" type="presParOf" srcId="{4133BC20-71DF-4DD3-AACF-A6AE7639001F}" destId="{EF6F99EE-9EAC-40A7-B98F-F92FAD3EE470}" srcOrd="0" destOrd="0" presId="urn:microsoft.com/office/officeart/2005/8/layout/hierarchy2"/>
    <dgm:cxn modelId="{D6F12674-99EB-4A75-94A2-E994CB9F6641}" type="presParOf" srcId="{2FB7CAFF-DCF6-4F28-BA3B-16549E4C3C17}" destId="{8FE5FB2E-8631-4E10-8EEC-99D4C207FA60}" srcOrd="5" destOrd="0" presId="urn:microsoft.com/office/officeart/2005/8/layout/hierarchy2"/>
    <dgm:cxn modelId="{05832F53-5A95-4172-BC37-42B463211A1B}" type="presParOf" srcId="{8FE5FB2E-8631-4E10-8EEC-99D4C207FA60}" destId="{21EE5CCC-27A3-4908-831A-6C3B4E3A4A70}" srcOrd="0" destOrd="0" presId="urn:microsoft.com/office/officeart/2005/8/layout/hierarchy2"/>
    <dgm:cxn modelId="{B2248A17-C11A-4E17-B19C-70139326BA6C}" type="presParOf" srcId="{8FE5FB2E-8631-4E10-8EEC-99D4C207FA60}" destId="{F406BAC5-DA7B-49A8-A2E2-A8A203FB8D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4A3145-AF29-4478-A14A-F3296518CCFF}">
      <dsp:nvSpPr>
        <dsp:cNvPr id="0" name=""/>
        <dsp:cNvSpPr/>
      </dsp:nvSpPr>
      <dsp:spPr>
        <a:xfrm>
          <a:off x="0" y="2228659"/>
          <a:ext cx="2281050" cy="151497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6699FF">
                <a:tint val="66000"/>
                <a:satMod val="160000"/>
              </a:srgbClr>
            </a:gs>
            <a:gs pos="50000">
              <a:srgbClr val="6699FF">
                <a:tint val="44500"/>
                <a:satMod val="160000"/>
              </a:srgbClr>
            </a:gs>
            <a:gs pos="100000">
              <a:srgbClr val="6699FF">
                <a:tint val="23500"/>
                <a:satMod val="160000"/>
              </a:srgbClr>
            </a:gs>
          </a:gsLst>
          <a:lin ang="16200000" scaled="1"/>
          <a:tileRect/>
        </a:gra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/>
            <a:t>Pohyb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/>
            <a:t>litosferických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/>
            <a:t>dosiek</a:t>
          </a:r>
          <a:endParaRPr lang="sk-SK" sz="2800" kern="1200" dirty="0"/>
        </a:p>
      </dsp:txBody>
      <dsp:txXfrm>
        <a:off x="0" y="2228659"/>
        <a:ext cx="2281050" cy="1514974"/>
      </dsp:txXfrm>
    </dsp:sp>
    <dsp:sp modelId="{050C2415-34D7-477A-9819-769F60620DB9}">
      <dsp:nvSpPr>
        <dsp:cNvPr id="0" name=""/>
        <dsp:cNvSpPr/>
      </dsp:nvSpPr>
      <dsp:spPr>
        <a:xfrm rot="17437463">
          <a:off x="1570580" y="1943935"/>
          <a:ext cx="2193621" cy="31390"/>
        </a:xfrm>
        <a:custGeom>
          <a:avLst/>
          <a:gdLst/>
          <a:ahLst/>
          <a:cxnLst/>
          <a:rect l="0" t="0" r="0" b="0"/>
          <a:pathLst>
            <a:path>
              <a:moveTo>
                <a:pt x="0" y="15695"/>
              </a:moveTo>
              <a:lnTo>
                <a:pt x="2193621" y="15695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700" kern="1200"/>
        </a:p>
      </dsp:txBody>
      <dsp:txXfrm rot="17437463">
        <a:off x="2612551" y="1904789"/>
        <a:ext cx="109681" cy="109681"/>
      </dsp:txXfrm>
    </dsp:sp>
    <dsp:sp modelId="{22D0C134-41C9-4149-90B4-F514664AFF80}">
      <dsp:nvSpPr>
        <dsp:cNvPr id="0" name=""/>
        <dsp:cNvSpPr/>
      </dsp:nvSpPr>
      <dsp:spPr>
        <a:xfrm>
          <a:off x="3053732" y="392169"/>
          <a:ext cx="2329164" cy="108189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vzďaľovanie</a:t>
          </a:r>
          <a:endParaRPr lang="sk-SK" sz="2200" kern="1200" dirty="0"/>
        </a:p>
      </dsp:txBody>
      <dsp:txXfrm>
        <a:off x="3053732" y="392169"/>
        <a:ext cx="2329164" cy="1081890"/>
      </dsp:txXfrm>
    </dsp:sp>
    <dsp:sp modelId="{4CA76196-3632-4E12-85B9-2EB7A7C50CFF}">
      <dsp:nvSpPr>
        <dsp:cNvPr id="0" name=""/>
        <dsp:cNvSpPr/>
      </dsp:nvSpPr>
      <dsp:spPr>
        <a:xfrm rot="21526221">
          <a:off x="2280953" y="2961331"/>
          <a:ext cx="849930" cy="31390"/>
        </a:xfrm>
        <a:custGeom>
          <a:avLst/>
          <a:gdLst/>
          <a:ahLst/>
          <a:cxnLst/>
          <a:rect l="0" t="0" r="0" b="0"/>
          <a:pathLst>
            <a:path>
              <a:moveTo>
                <a:pt x="0" y="15695"/>
              </a:moveTo>
              <a:lnTo>
                <a:pt x="849930" y="15695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 rot="21526221">
        <a:off x="2684669" y="2955778"/>
        <a:ext cx="42496" cy="42496"/>
      </dsp:txXfrm>
    </dsp:sp>
    <dsp:sp modelId="{30925A6A-84A8-4D81-9289-EBD81F09BE1B}">
      <dsp:nvSpPr>
        <dsp:cNvPr id="0" name=""/>
        <dsp:cNvSpPr/>
      </dsp:nvSpPr>
      <dsp:spPr>
        <a:xfrm>
          <a:off x="3130785" y="2375120"/>
          <a:ext cx="2416318" cy="1185572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približovanie</a:t>
          </a:r>
          <a:endParaRPr lang="sk-SK" sz="2200" kern="1200" dirty="0"/>
        </a:p>
      </dsp:txBody>
      <dsp:txXfrm>
        <a:off x="3130785" y="2375120"/>
        <a:ext cx="2416318" cy="1185572"/>
      </dsp:txXfrm>
    </dsp:sp>
    <dsp:sp modelId="{7BD375EA-4E40-4C72-AA61-F48CF2F8A037}">
      <dsp:nvSpPr>
        <dsp:cNvPr id="0" name=""/>
        <dsp:cNvSpPr/>
      </dsp:nvSpPr>
      <dsp:spPr>
        <a:xfrm rot="28684">
          <a:off x="5547092" y="2954905"/>
          <a:ext cx="645615" cy="31390"/>
        </a:xfrm>
        <a:custGeom>
          <a:avLst/>
          <a:gdLst/>
          <a:ahLst/>
          <a:cxnLst/>
          <a:rect l="0" t="0" r="0" b="0"/>
          <a:pathLst>
            <a:path>
              <a:moveTo>
                <a:pt x="0" y="15695"/>
              </a:moveTo>
              <a:lnTo>
                <a:pt x="645615" y="15695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 rot="28684">
        <a:off x="5853760" y="2954459"/>
        <a:ext cx="32280" cy="32280"/>
      </dsp:txXfrm>
    </dsp:sp>
    <dsp:sp modelId="{DBD50100-E60F-4EB9-B731-CFEF74017710}">
      <dsp:nvSpPr>
        <dsp:cNvPr id="0" name=""/>
        <dsp:cNvSpPr/>
      </dsp:nvSpPr>
      <dsp:spPr>
        <a:xfrm>
          <a:off x="6192697" y="2448267"/>
          <a:ext cx="2100105" cy="1050052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podsúvanie</a:t>
          </a:r>
          <a:endParaRPr lang="sk-SK" sz="2200" kern="1200" dirty="0"/>
        </a:p>
      </dsp:txBody>
      <dsp:txXfrm>
        <a:off x="6192697" y="2448267"/>
        <a:ext cx="2100105" cy="1050052"/>
      </dsp:txXfrm>
    </dsp:sp>
    <dsp:sp modelId="{4133BC20-71DF-4DD3-AACF-A6AE7639001F}">
      <dsp:nvSpPr>
        <dsp:cNvPr id="0" name=""/>
        <dsp:cNvSpPr/>
      </dsp:nvSpPr>
      <dsp:spPr>
        <a:xfrm rot="4131895">
          <a:off x="1536938" y="4055880"/>
          <a:ext cx="2327416" cy="31390"/>
        </a:xfrm>
        <a:custGeom>
          <a:avLst/>
          <a:gdLst/>
          <a:ahLst/>
          <a:cxnLst/>
          <a:rect l="0" t="0" r="0" b="0"/>
          <a:pathLst>
            <a:path>
              <a:moveTo>
                <a:pt x="0" y="15695"/>
              </a:moveTo>
              <a:lnTo>
                <a:pt x="2327416" y="15695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800" kern="1200"/>
        </a:p>
      </dsp:txBody>
      <dsp:txXfrm rot="4131895">
        <a:off x="2642461" y="4013390"/>
        <a:ext cx="116370" cy="116370"/>
      </dsp:txXfrm>
    </dsp:sp>
    <dsp:sp modelId="{21EE5CCC-27A3-4908-831A-6C3B4E3A4A70}">
      <dsp:nvSpPr>
        <dsp:cNvPr id="0" name=""/>
        <dsp:cNvSpPr/>
      </dsp:nvSpPr>
      <dsp:spPr>
        <a:xfrm>
          <a:off x="3120242" y="4573322"/>
          <a:ext cx="2334729" cy="116736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sk-SK" sz="2200" kern="1200" dirty="0" smtClean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200" kern="1200" dirty="0" smtClean="0"/>
            <a:t>pohyb popri sebe</a:t>
          </a:r>
        </a:p>
        <a:p>
          <a:pPr lvl="0" algn="ctr">
            <a:spcBef>
              <a:spcPct val="0"/>
            </a:spcBef>
          </a:pPr>
          <a:endParaRPr lang="sk-SK" sz="2200" kern="1200" dirty="0"/>
        </a:p>
      </dsp:txBody>
      <dsp:txXfrm>
        <a:off x="3120242" y="4573322"/>
        <a:ext cx="2334729" cy="1167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258316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sk-SK" smtClean="0"/>
              <a:t>Kliknite sem a upravte štýl predlohy nadpisov.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11560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416BE7D-81FA-4F04-8EBC-93A18E077B6B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7042A1-6ED3-4236-BC39-AFC2B2627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62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9FDA1E-D39B-4AFF-AF81-4E3F0E49DB15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D33B98F-5A8C-49C7-B4D2-03AD903F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9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6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D5B231-3CB8-4DC8-88B0-65DF96837AE0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FF7680-5D6B-4478-A5B8-1057C7A2D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2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3EF808-50B8-4BEA-9EE3-49791B7814CB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8269B9-56CE-4EA1-A5FA-F323AD44A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47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čísla snímky 8"/>
          <p:cNvSpPr>
            <a:spLocks noGrp="1"/>
          </p:cNvSpPr>
          <p:nvPr>
            <p:ph type="sldNum" sz="quarter" idx="10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DCF5BD-B3DB-46BD-856E-2568DBA7D4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05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400" b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4157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B9EB6FF-A20E-4EF7-AE02-B32418001C94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5F5CB84-4A2E-4BFB-8E93-2DE6FCA99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14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uhlý trojuholník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Voľná forma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B963B8-52E0-4A5B-B5C2-E48CCF4B39B3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EA6ACD2-1EBB-4EC9-A99E-843AB88D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4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grpSp>
        <p:nvGrpSpPr>
          <p:cNvPr id="1030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9" r:id="rId2"/>
    <p:sldLayoutId id="2147483783" r:id="rId3"/>
    <p:sldLayoutId id="2147483784" r:id="rId4"/>
    <p:sldLayoutId id="2147483785" r:id="rId5"/>
    <p:sldLayoutId id="2147483780" r:id="rId6"/>
    <p:sldLayoutId id="2147483781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002060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002060"/>
          </a:solidFill>
          <a:latin typeface="Constantia" pitchFamily="18" charset="0"/>
        </a:defRPr>
      </a:lvl9pPr>
    </p:titleStyle>
    <p:bodyStyle>
      <a:lvl1pPr marL="342900" indent="-615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95000"/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246063" algn="l" rtl="0" eaLnBrk="0" fontAlgn="base" hangingPunct="0">
        <a:spcBef>
          <a:spcPct val="20000"/>
        </a:spcBef>
        <a:spcAft>
          <a:spcPct val="0"/>
        </a:spcAft>
        <a:buClr>
          <a:srgbClr val="2A373D"/>
        </a:buClr>
        <a:buSzPct val="85000"/>
        <a:buFont typeface="Wingdings" pitchFamily="2" charset="2"/>
        <a:buChar char="Ø"/>
        <a:defRPr sz="26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2pPr>
      <a:lvl3pPr marL="611188" indent="-2460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•"/>
        <a:defRPr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sk/obr&#225;zk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8313" y="2060575"/>
            <a:ext cx="7851775" cy="20161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kern="2000" spc="300" dirty="0" smtClean="0"/>
              <a:t>ZEMSKÁ </a:t>
            </a:r>
            <a:r>
              <a:rPr lang="sk-SK" kern="2000" spc="300" dirty="0" err="1" smtClean="0"/>
              <a:t>KôRA</a:t>
            </a:r>
            <a:r>
              <a:rPr lang="sk-SK" kern="2000" spc="300" dirty="0" smtClean="0"/>
              <a:t> V POHYBE</a:t>
            </a:r>
            <a:endParaRPr lang="sk-SK" kern="2000" spc="3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92163"/>
          </a:xfrm>
        </p:spPr>
        <p:txBody>
          <a:bodyPr/>
          <a:lstStyle/>
          <a:p>
            <a:pPr algn="ctr" eaLnBrk="1" hangingPunct="1"/>
            <a:r>
              <a:rPr lang="sk-SK" smtClean="0"/>
              <a:t>Približovanie</a:t>
            </a:r>
          </a:p>
        </p:txBody>
      </p:sp>
      <p:sp>
        <p:nvSpPr>
          <p:cNvPr id="18435" name="Zástupný symbol obsahu 4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95825"/>
          </a:xfrm>
        </p:spPr>
        <p:txBody>
          <a:bodyPr/>
          <a:lstStyle/>
          <a:p>
            <a:pPr lvl="1" eaLnBrk="1" hangingPunct="1"/>
            <a:r>
              <a:rPr lang="sk-SK" dirty="0" smtClean="0"/>
              <a:t>ak sa približujú dve dosky s pevninskou kôrou, nastáva v mieste ich stretu </a:t>
            </a:r>
            <a:r>
              <a:rPr lang="sk-SK" u="sng" dirty="0" smtClean="0"/>
              <a:t>vrásnenie</a:t>
            </a:r>
            <a:r>
              <a:rPr lang="sk-SK" dirty="0" smtClean="0"/>
              <a:t> a vzniká PÁSMOVÉ  POHORIE</a:t>
            </a:r>
          </a:p>
        </p:txBody>
      </p:sp>
      <p:pic>
        <p:nvPicPr>
          <p:cNvPr id="18436" name="Zástupný symbol obsahu 3" descr="tectonics_collide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52738"/>
            <a:ext cx="6053138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Himaláje</a:t>
            </a:r>
            <a:r>
              <a:rPr lang="sk-SK" dirty="0" smtClean="0"/>
              <a:t> – pásmové pohorie, vznikli narazením </a:t>
            </a:r>
            <a:r>
              <a:rPr lang="sk-SK" dirty="0" err="1" smtClean="0"/>
              <a:t>indoaustráleskej</a:t>
            </a:r>
            <a:r>
              <a:rPr lang="sk-SK" dirty="0" smtClean="0"/>
              <a:t> platne na euroázijskú</a:t>
            </a:r>
            <a:r>
              <a:rPr lang="sk-SK" b="1" dirty="0" smtClean="0"/>
              <a:t>. </a:t>
            </a:r>
            <a:endParaRPr lang="sk-SK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4040396" cy="26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20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463"/>
          </a:xfrm>
        </p:spPr>
        <p:txBody>
          <a:bodyPr/>
          <a:lstStyle/>
          <a:p>
            <a:pPr algn="ctr" eaLnBrk="1" hangingPunct="1"/>
            <a:r>
              <a:rPr lang="sk-SK" smtClean="0"/>
              <a:t>Pohyb vedľa seba</a:t>
            </a:r>
          </a:p>
        </p:txBody>
      </p:sp>
      <p:sp>
        <p:nvSpPr>
          <p:cNvPr id="19459" name="Zástupný symbol obsahu 4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95825"/>
          </a:xfrm>
        </p:spPr>
        <p:txBody>
          <a:bodyPr/>
          <a:lstStyle/>
          <a:p>
            <a:pPr lvl="1" eaLnBrk="1" hangingPunct="1"/>
            <a:r>
              <a:rPr lang="sk-SK" dirty="0" smtClean="0"/>
              <a:t> na zlomoch niekedy dochádza k priečnemu rozlámaniu dosiek a vodorovnému posúvaniu dvoch platní vedľa seba  </a:t>
            </a:r>
          </a:p>
          <a:p>
            <a:pPr lvl="1" eaLnBrk="1" hangingPunct="1">
              <a:buFont typeface="Wingdings" pitchFamily="2" charset="2"/>
              <a:buNone/>
            </a:pPr>
            <a:endParaRPr lang="sk-SK" dirty="0" smtClean="0"/>
          </a:p>
        </p:txBody>
      </p:sp>
      <p:pic>
        <p:nvPicPr>
          <p:cNvPr id="19460" name="Zástupný symbol obsahu 3" descr="tectonics_slidepas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141663"/>
            <a:ext cx="49926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23925"/>
          </a:xfrm>
        </p:spPr>
        <p:txBody>
          <a:bodyPr/>
          <a:lstStyle/>
          <a:p>
            <a:pPr eaLnBrk="1" hangingPunct="1"/>
            <a:r>
              <a:rPr lang="sk-SK" smtClean="0"/>
              <a:t>Zhrnutie</a:t>
            </a:r>
          </a:p>
        </p:txBody>
      </p:sp>
      <p:sp>
        <p:nvSpPr>
          <p:cNvPr id="20483" name="Zástupný symbol obsahu 4"/>
          <p:cNvSpPr>
            <a:spLocks noGrp="1"/>
          </p:cNvSpPr>
          <p:nvPr>
            <p:ph idx="1"/>
          </p:nvPr>
        </p:nvSpPr>
        <p:spPr>
          <a:xfrm>
            <a:off x="457200" y="1773238"/>
            <a:ext cx="8147050" cy="4551362"/>
          </a:xfrm>
        </p:spPr>
        <p:txBody>
          <a:bodyPr/>
          <a:lstStyle/>
          <a:p>
            <a:pPr marL="0" indent="-273050" eaLnBrk="1" hangingPunct="1"/>
            <a:r>
              <a:rPr lang="sk-SK" dirty="0" smtClean="0"/>
              <a:t> pohyby litosferických dosiek a  vznik a zánik </a:t>
            </a:r>
          </a:p>
          <a:p>
            <a:pPr marL="0" indent="-273050" eaLnBrk="1" hangingPunct="1">
              <a:buFont typeface="Wingdings" pitchFamily="2" charset="2"/>
              <a:buNone/>
            </a:pPr>
            <a:r>
              <a:rPr lang="sk-SK" dirty="0" smtClean="0"/>
              <a:t>    oceánskej kôry sú procesy, ktorými sa zemská </a:t>
            </a:r>
          </a:p>
          <a:p>
            <a:pPr marL="0" indent="-273050" eaLnBrk="1" hangingPunct="1">
              <a:buFont typeface="Wingdings" pitchFamily="2" charset="2"/>
              <a:buNone/>
            </a:pPr>
            <a:r>
              <a:rPr lang="sk-SK" dirty="0" smtClean="0"/>
              <a:t>    kôra neustále mení</a:t>
            </a:r>
          </a:p>
          <a:p>
            <a:pPr marL="0" indent="-273050" eaLnBrk="1" hangingPunct="1"/>
            <a:endParaRPr lang="sk-SK" dirty="0" smtClean="0"/>
          </a:p>
          <a:p>
            <a:pPr marL="0" indent="-273050" eaLnBrk="1" hangingPunct="1"/>
            <a:r>
              <a:rPr lang="sk-SK" dirty="0" smtClean="0"/>
              <a:t> sprievodnými javmi týchto procesov sú často </a:t>
            </a:r>
          </a:p>
          <a:p>
            <a:pPr marL="0" indent="-273050" eaLnBrk="1" hangingPunct="1">
              <a:buFont typeface="Wingdings" pitchFamily="2" charset="2"/>
              <a:buNone/>
            </a:pPr>
            <a:r>
              <a:rPr lang="sk-SK" dirty="0" smtClean="0"/>
              <a:t>     zemetrasenia a sopečná činnosť</a:t>
            </a:r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lvl="2" eaLnBrk="1" hangingPunct="1"/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52488"/>
          </a:xfrm>
        </p:spPr>
        <p:txBody>
          <a:bodyPr/>
          <a:lstStyle/>
          <a:p>
            <a:r>
              <a:rPr lang="sk-SK" smtClean="0"/>
              <a:t>Kvíz</a:t>
            </a:r>
          </a:p>
        </p:txBody>
      </p:sp>
      <p:sp>
        <p:nvSpPr>
          <p:cNvPr id="21507" name="Zástupný symbol obsahu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40287"/>
          </a:xfrm>
        </p:spPr>
        <p:txBody>
          <a:bodyPr/>
          <a:lstStyle/>
          <a:p>
            <a:pPr marL="0" indent="-273050"/>
            <a:r>
              <a:rPr lang="sk-SK" dirty="0" smtClean="0"/>
              <a:t> Oceánska kôra zaniká:</a:t>
            </a:r>
          </a:p>
          <a:p>
            <a:pPr marL="0" indent="-273050">
              <a:buFont typeface="Wingdings" pitchFamily="2" charset="2"/>
              <a:buNone/>
            </a:pPr>
            <a:endParaRPr lang="sk-SK" sz="1200" dirty="0" smtClean="0"/>
          </a:p>
          <a:p>
            <a:pPr marL="0" indent="-273050">
              <a:buFont typeface="Wingdings" pitchFamily="2" charset="2"/>
              <a:buNone/>
            </a:pPr>
            <a:r>
              <a:rPr lang="sk-SK" dirty="0" smtClean="0"/>
              <a:t>     </a:t>
            </a:r>
            <a:r>
              <a:rPr lang="sk-SK" dirty="0" smtClean="0">
                <a:hlinkClick r:id="rId2" action="ppaction://hlinksldjump"/>
              </a:rPr>
              <a:t>a.) v </a:t>
            </a:r>
            <a:r>
              <a:rPr lang="sk-SK" dirty="0" err="1" smtClean="0">
                <a:hlinkClick r:id="rId2" action="ppaction://hlinksldjump"/>
              </a:rPr>
              <a:t>riftoch</a:t>
            </a:r>
            <a:r>
              <a:rPr lang="sk-SK" dirty="0" smtClean="0"/>
              <a:t>			      </a:t>
            </a:r>
          </a:p>
          <a:p>
            <a:pPr marL="0" indent="-273050">
              <a:buFont typeface="Wingdings" pitchFamily="2" charset="2"/>
              <a:buNone/>
            </a:pPr>
            <a:r>
              <a:rPr lang="sk-SK" dirty="0" smtClean="0"/>
              <a:t>     </a:t>
            </a:r>
            <a:r>
              <a:rPr lang="sk-SK" dirty="0" smtClean="0">
                <a:hlinkClick r:id="rId3" action="ppaction://hlinksldjump"/>
              </a:rPr>
              <a:t>b.) v oceánskych priekopách</a:t>
            </a:r>
            <a:endParaRPr lang="sk-SK" dirty="0" smtClean="0"/>
          </a:p>
          <a:p>
            <a:pPr marL="0" indent="-273050">
              <a:buFont typeface="Wingdings" pitchFamily="2" charset="2"/>
              <a:buNone/>
            </a:pPr>
            <a:endParaRPr lang="sk-SK" dirty="0" smtClean="0"/>
          </a:p>
          <a:p>
            <a:pPr marL="0" indent="-273050"/>
            <a:r>
              <a:rPr lang="sk-SK" dirty="0" smtClean="0"/>
              <a:t> Oceánska kôra vzniká:</a:t>
            </a:r>
          </a:p>
          <a:p>
            <a:pPr marL="0" indent="-273050"/>
            <a:endParaRPr lang="sk-SK" sz="1200" dirty="0" smtClean="0"/>
          </a:p>
          <a:p>
            <a:pPr marL="0" indent="-273050">
              <a:buFont typeface="Wingdings" pitchFamily="2" charset="2"/>
              <a:buNone/>
            </a:pPr>
            <a:r>
              <a:rPr lang="sk-SK" dirty="0" smtClean="0"/>
              <a:t>     </a:t>
            </a:r>
            <a:r>
              <a:rPr lang="sk-SK" dirty="0" smtClean="0">
                <a:hlinkClick r:id="rId3" action="ppaction://hlinksldjump"/>
              </a:rPr>
              <a:t>a.) v </a:t>
            </a:r>
            <a:r>
              <a:rPr lang="sk-SK" dirty="0" err="1" smtClean="0">
                <a:hlinkClick r:id="rId3" action="ppaction://hlinksldjump"/>
              </a:rPr>
              <a:t>riftoch</a:t>
            </a:r>
            <a:r>
              <a:rPr lang="sk-SK" dirty="0" smtClean="0"/>
              <a:t>			      </a:t>
            </a:r>
          </a:p>
          <a:p>
            <a:pPr marL="0" indent="-273050">
              <a:buFont typeface="Wingdings" pitchFamily="2" charset="2"/>
              <a:buNone/>
            </a:pPr>
            <a:r>
              <a:rPr lang="sk-SK" dirty="0" smtClean="0"/>
              <a:t>     </a:t>
            </a:r>
            <a:r>
              <a:rPr lang="sk-SK" dirty="0" smtClean="0">
                <a:hlinkClick r:id="rId2" action="ppaction://hlinksldjump"/>
              </a:rPr>
              <a:t>b.) v oceánskych priekopách</a:t>
            </a:r>
            <a:endParaRPr lang="sk-SK" dirty="0" smtClean="0"/>
          </a:p>
          <a:p>
            <a:pPr marL="0" indent="-273050"/>
            <a:endParaRPr lang="sk-SK" dirty="0" smtClean="0"/>
          </a:p>
          <a:p>
            <a:pPr marL="0" indent="-273050"/>
            <a:endParaRPr lang="sk-SK" dirty="0" smtClean="0"/>
          </a:p>
          <a:p>
            <a:pPr marL="0" indent="-273050"/>
            <a:endParaRPr lang="sk-SK" dirty="0" smtClean="0"/>
          </a:p>
          <a:p>
            <a:pPr marL="0" indent="-273050"/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3887787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sk-SK" dirty="0" smtClean="0"/>
              <a:t>Ď</a:t>
            </a:r>
            <a:r>
              <a:rPr lang="sk-SK" cap="none" dirty="0" smtClean="0"/>
              <a:t>akujem za pozornosť.</a:t>
            </a:r>
            <a:br>
              <a:rPr lang="sk-SK" cap="none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0" i="0" dirty="0" smtClean="0"/>
              <a:t>Zoznam použitých zdrojov</a:t>
            </a:r>
            <a:endParaRPr lang="sk-SK" sz="3600" b="0" i="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sk-SK" dirty="0">
                <a:latin typeface="+mj-lt"/>
              </a:rPr>
              <a:t>u</a:t>
            </a:r>
            <a:r>
              <a:rPr lang="sk-SK" dirty="0" smtClean="0">
                <a:latin typeface="+mj-lt"/>
              </a:rPr>
              <a:t>čebnica biológie pre 8. ročník ZŠ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k-SK" dirty="0">
                <a:latin typeface="+mj-lt"/>
              </a:rPr>
              <a:t>p</a:t>
            </a:r>
            <a:r>
              <a:rPr lang="sk-SK" dirty="0" smtClean="0">
                <a:latin typeface="+mj-lt"/>
              </a:rPr>
              <a:t>racovný zošit z biológie pre 8. ročník ZŠ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k-SK" dirty="0" err="1" smtClean="0">
                <a:latin typeface="+mj-lt"/>
                <a:hlinkClick r:id="rId2"/>
              </a:rPr>
              <a:t>www.google.sk</a:t>
            </a:r>
            <a:r>
              <a:rPr lang="sk-SK" dirty="0" smtClean="0">
                <a:latin typeface="+mj-lt"/>
                <a:hlinkClick r:id="rId2"/>
              </a:rPr>
              <a:t>/obrázky</a:t>
            </a:r>
            <a:endParaRPr lang="sk-SK" dirty="0" smtClean="0">
              <a:latin typeface="+mj-lt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1231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8025"/>
          </a:xfrm>
        </p:spPr>
        <p:txBody>
          <a:bodyPr/>
          <a:lstStyle/>
          <a:p>
            <a:pPr eaLnBrk="1" hangingPunct="1"/>
            <a:r>
              <a:rPr lang="sk-SK" sz="4000" smtClean="0"/>
              <a:t>Viete, že...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3050" eaLnBrk="1" hangingPunct="1"/>
            <a:r>
              <a:rPr lang="sk-SK" smtClean="0"/>
              <a:t> dno Atlantického aceána sa rozširuje </a:t>
            </a:r>
          </a:p>
          <a:p>
            <a:pPr marL="0" indent="-273050" eaLnBrk="1" hangingPunct="1">
              <a:buFont typeface="Wingdings" pitchFamily="2" charset="2"/>
              <a:buNone/>
            </a:pPr>
            <a:r>
              <a:rPr lang="sk-SK" smtClean="0"/>
              <a:t>    rýchlosťou  2 cm za rok?</a:t>
            </a:r>
          </a:p>
          <a:p>
            <a:pPr marL="0" indent="-273050" eaLnBrk="1" hangingPunct="1">
              <a:buFont typeface="Wingdings" pitchFamily="2" charset="2"/>
              <a:buNone/>
            </a:pPr>
            <a:endParaRPr lang="sk-SK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smtClean="0"/>
          </a:p>
          <a:p>
            <a:pPr marL="0" indent="-273050" eaLnBrk="1" hangingPunct="1"/>
            <a:r>
              <a:rPr lang="sk-SK" smtClean="0"/>
              <a:t> prvé myšlienky o pohybe kontinentov sa </a:t>
            </a:r>
          </a:p>
          <a:p>
            <a:pPr marL="0" indent="-273050" eaLnBrk="1" hangingPunct="1">
              <a:buFont typeface="Wingdings" pitchFamily="2" charset="2"/>
              <a:buNone/>
            </a:pPr>
            <a:r>
              <a:rPr lang="sk-SK" smtClean="0"/>
              <a:t>    objavili už pred 350 rokmi? </a:t>
            </a:r>
          </a:p>
          <a:p>
            <a:pPr marL="0" indent="-273050" eaLnBrk="1" hangingPunct="1">
              <a:buFont typeface="Wingdings" pitchFamily="2" charset="2"/>
              <a:buNone/>
            </a:pPr>
            <a:endParaRPr lang="sk-SK" smtClean="0"/>
          </a:p>
          <a:p>
            <a:pPr marL="0" indent="-273050" eaLnBrk="1" hangingPunct="1"/>
            <a:endParaRPr lang="sk-SK" smtClean="0"/>
          </a:p>
          <a:p>
            <a:pPr marL="0" indent="-273050" eaLnBrk="1" hangingPunct="1"/>
            <a:endParaRPr lang="sk-SK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zemskej kôry a jej zmeny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Zemi nie je nič tak nestále ako zemská kôra. Oceánske dno sa neustále rozpína, niekde sa rozpadá, na inom mieste sa zase prepadá. To znamená, že stále vzniká a zaniká.</a:t>
            </a:r>
          </a:p>
          <a:p>
            <a:r>
              <a:rPr lang="sk-SK" dirty="0" smtClean="0"/>
              <a:t>Je to vôbec možné?</a:t>
            </a:r>
          </a:p>
          <a:p>
            <a:endParaRPr lang="sk-SK" dirty="0" smtClean="0"/>
          </a:p>
          <a:p>
            <a:r>
              <a:rPr lang="sk-SK" dirty="0" smtClean="0"/>
              <a:t>Áno, všetko sa to deje v </a:t>
            </a:r>
            <a:r>
              <a:rPr lang="sk-SK" dirty="0" err="1" smtClean="0"/>
              <a:t>litosfére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110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52488"/>
          </a:xfrm>
        </p:spPr>
        <p:txBody>
          <a:bodyPr/>
          <a:lstStyle/>
          <a:p>
            <a:pPr algn="ctr" eaLnBrk="1" hangingPunct="1"/>
            <a:r>
              <a:rPr lang="sk-SK" smtClean="0"/>
              <a:t>Litosféra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624387"/>
          </a:xfrm>
        </p:spPr>
        <p:txBody>
          <a:bodyPr/>
          <a:lstStyle/>
          <a:p>
            <a:pPr lvl="1" eaLnBrk="1" hangingPunct="1"/>
            <a:r>
              <a:rPr lang="sk-SK" dirty="0" smtClean="0"/>
              <a:t> kamenný obal Zeme </a:t>
            </a:r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r>
              <a:rPr lang="sk-SK" dirty="0" smtClean="0"/>
              <a:t> </a:t>
            </a:r>
          </a:p>
          <a:p>
            <a:pPr lvl="1" eaLnBrk="1" hangingPunct="1">
              <a:buFont typeface="Wingdings" pitchFamily="2" charset="2"/>
              <a:buChar char="v"/>
            </a:pPr>
            <a:endParaRPr lang="sk-SK" dirty="0" smtClean="0"/>
          </a:p>
          <a:p>
            <a:pPr lvl="1" eaLnBrk="1" hangingPunct="1"/>
            <a:r>
              <a:rPr lang="sk-SK" dirty="0" smtClean="0"/>
              <a:t> rozlámaná na litosferické dosky</a:t>
            </a:r>
          </a:p>
        </p:txBody>
      </p:sp>
      <p:pic>
        <p:nvPicPr>
          <p:cNvPr id="13316" name="Obrázok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2316163"/>
            <a:ext cx="45370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C:\Users\Martina\Pictures\image001_c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366963"/>
            <a:ext cx="47879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852488"/>
          </a:xfrm>
        </p:spPr>
        <p:txBody>
          <a:bodyPr/>
          <a:lstStyle/>
          <a:p>
            <a:pPr algn="ctr" eaLnBrk="1" hangingPunct="1"/>
            <a:r>
              <a:rPr lang="sk-SK" smtClean="0"/>
              <a:t>Pohyb litosferických platní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445125"/>
          </a:xfrm>
        </p:spPr>
        <p:txBody>
          <a:bodyPr>
            <a:normAutofit/>
          </a:bodyPr>
          <a:lstStyle/>
          <a:p>
            <a:pPr marL="360000" lvl="1" indent="-246888" eaLnBrk="1" fontAlgn="auto" hangingPunct="1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sk-SK" dirty="0" smtClean="0"/>
              <a:t> vzniká vplyvom prúdenia roztavených hmôt</a:t>
            </a:r>
          </a:p>
          <a:p>
            <a:pPr marL="360000" lvl="1" indent="-246888" eaLnBrk="1" fontAlgn="auto" hangingPunct="1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None/>
              <a:defRPr/>
            </a:pPr>
            <a:endParaRPr lang="sk-SK" dirty="0" smtClean="0"/>
          </a:p>
          <a:p>
            <a:pPr marL="360000" lvl="1" indent="-246888" eaLnBrk="1" fontAlgn="auto" hangingPunct="1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None/>
              <a:defRPr/>
            </a:pPr>
            <a:endParaRPr lang="sk-SK" dirty="0" smtClean="0"/>
          </a:p>
          <a:p>
            <a:pPr marL="360000" lvl="1" indent="-246888" eaLnBrk="1" fontAlgn="auto" hangingPunct="1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None/>
              <a:defRPr/>
            </a:pPr>
            <a:endParaRPr lang="sk-SK" dirty="0" smtClean="0"/>
          </a:p>
          <a:p>
            <a:pPr marL="360000" lvl="1" indent="-246888"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None/>
              <a:defRPr/>
            </a:pPr>
            <a:r>
              <a:rPr lang="sk-SK" dirty="0" smtClean="0"/>
              <a:t> </a:t>
            </a:r>
          </a:p>
          <a:p>
            <a:pPr marL="360000" lvl="1" indent="-246888"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defRPr/>
            </a:pPr>
            <a:endParaRPr lang="sk-SK" dirty="0" smtClean="0"/>
          </a:p>
          <a:p>
            <a:pPr marL="360000" lvl="1" indent="-246888"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None/>
              <a:defRPr/>
            </a:pPr>
            <a:endParaRPr lang="sk-SK" dirty="0" smtClean="0"/>
          </a:p>
          <a:p>
            <a:pPr marL="360000" lvl="1" indent="-246888"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buFontTx/>
              <a:buChar char="-"/>
              <a:defRPr/>
            </a:pPr>
            <a:endParaRPr lang="sk-SK" dirty="0"/>
          </a:p>
        </p:txBody>
      </p:sp>
      <p:pic>
        <p:nvPicPr>
          <p:cNvPr id="14340" name="Obrázok 4" descr="http://geologie.vsb.cz/jelinek/Nauka_o_Zemi_PTO_htm_files/2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7129463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95536" y="692696"/>
          <a:ext cx="8496944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29600" cy="936625"/>
          </a:xfrm>
        </p:spPr>
        <p:txBody>
          <a:bodyPr/>
          <a:lstStyle/>
          <a:p>
            <a:pPr algn="ctr" eaLnBrk="1" hangingPunct="1"/>
            <a:r>
              <a:rPr lang="sk-SK" smtClean="0"/>
              <a:t>Vzďaľovanie</a:t>
            </a:r>
          </a:p>
        </p:txBody>
      </p:sp>
      <p:pic>
        <p:nvPicPr>
          <p:cNvPr id="16387" name="Zástupný symbol obsahu 5" descr="22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4213" y="1484313"/>
            <a:ext cx="4760912" cy="4389437"/>
          </a:xfrm>
        </p:spPr>
      </p:pic>
      <p:sp>
        <p:nvSpPr>
          <p:cNvPr id="16388" name="BlokTextu 6"/>
          <p:cNvSpPr txBox="1">
            <a:spLocks noChangeArrowheads="1"/>
          </p:cNvSpPr>
          <p:nvPr/>
        </p:nvSpPr>
        <p:spPr bwMode="auto">
          <a:xfrm>
            <a:off x="4427538" y="2349500"/>
            <a:ext cx="37242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sz="2000" dirty="0">
                <a:latin typeface="Constantia" pitchFamily="18" charset="0"/>
              </a:rPr>
              <a:t>pozdĺž trhlín zemská kôra klesá </a:t>
            </a:r>
          </a:p>
          <a:p>
            <a:pPr eaLnBrk="1" hangingPunct="1"/>
            <a:r>
              <a:rPr lang="sk-SK" sz="2000" dirty="0">
                <a:latin typeface="Constantia" pitchFamily="18" charset="0"/>
              </a:rPr>
              <a:t>a tvorí sa  prepadlina = RIFT</a:t>
            </a:r>
          </a:p>
          <a:p>
            <a:pPr eaLnBrk="1" hangingPunct="1"/>
            <a:endParaRPr lang="sk-SK" dirty="0">
              <a:latin typeface="Constantia" pitchFamily="18" charset="0"/>
            </a:endParaRPr>
          </a:p>
        </p:txBody>
      </p:sp>
      <p:sp>
        <p:nvSpPr>
          <p:cNvPr id="16389" name="BlokTextu 7"/>
          <p:cNvSpPr txBox="1">
            <a:spLocks noChangeArrowheads="1"/>
          </p:cNvSpPr>
          <p:nvPr/>
        </p:nvSpPr>
        <p:spPr bwMode="auto">
          <a:xfrm>
            <a:off x="4932363" y="3860800"/>
            <a:ext cx="3538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sz="2000" dirty="0">
                <a:latin typeface="Constantia" pitchFamily="18" charset="0"/>
              </a:rPr>
              <a:t>trhlinami vystupuje  magma a </a:t>
            </a:r>
          </a:p>
          <a:p>
            <a:pPr eaLnBrk="1" hangingPunct="1"/>
            <a:r>
              <a:rPr lang="sk-SK" sz="2000" dirty="0">
                <a:latin typeface="Constantia" pitchFamily="18" charset="0"/>
              </a:rPr>
              <a:t>tvorí novú oceánsku kôru</a:t>
            </a:r>
          </a:p>
        </p:txBody>
      </p:sp>
      <p:sp>
        <p:nvSpPr>
          <p:cNvPr id="16390" name="BlokTextu 8"/>
          <p:cNvSpPr txBox="1">
            <a:spLocks noChangeArrowheads="1"/>
          </p:cNvSpPr>
          <p:nvPr/>
        </p:nvSpPr>
        <p:spPr bwMode="auto">
          <a:xfrm>
            <a:off x="5580063" y="4941888"/>
            <a:ext cx="26685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sz="2000" dirty="0">
                <a:latin typeface="Constantia" pitchFamily="18" charset="0"/>
              </a:rPr>
              <a:t>postupne sa dvíha</a:t>
            </a:r>
          </a:p>
          <a:p>
            <a:pPr eaLnBrk="1" hangingPunct="1"/>
            <a:r>
              <a:rPr lang="sk-SK" sz="2000" dirty="0">
                <a:latin typeface="Constantia" pitchFamily="18" charset="0"/>
              </a:rPr>
              <a:t>oceánsky chrbát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863600"/>
          </a:xfrm>
        </p:spPr>
        <p:txBody>
          <a:bodyPr/>
          <a:lstStyle/>
          <a:p>
            <a:pPr algn="ctr" eaLnBrk="1" hangingPunct="1"/>
            <a:r>
              <a:rPr lang="sk-SK" smtClean="0"/>
              <a:t>Podsúvanie</a:t>
            </a:r>
          </a:p>
        </p:txBody>
      </p:sp>
      <p:sp>
        <p:nvSpPr>
          <p:cNvPr id="17411" name="Zástupný symbol obsahu 4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5516562"/>
          </a:xfrm>
        </p:spPr>
        <p:txBody>
          <a:bodyPr/>
          <a:lstStyle/>
          <a:p>
            <a:pPr lvl="1" eaLnBrk="1" hangingPunct="1"/>
            <a:r>
              <a:rPr lang="sk-SK" dirty="0" smtClean="0"/>
              <a:t>ťažšia oceánska doska sa približuje a podsúva pod inú dosku, vzniká OCEÁNSKA PRIEKOPA </a:t>
            </a:r>
          </a:p>
          <a:p>
            <a:pPr lvl="1" eaLnBrk="1" hangingPunct="1">
              <a:buFont typeface="Wingdings" pitchFamily="2" charset="2"/>
              <a:buNone/>
            </a:pPr>
            <a:endParaRPr lang="sk-SK" sz="1200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-273050" eaLnBrk="1" hangingPunct="1">
              <a:buFont typeface="Wingdings" pitchFamily="2" charset="2"/>
              <a:buNone/>
            </a:pPr>
            <a:endParaRPr lang="sk-SK" dirty="0" smtClean="0"/>
          </a:p>
          <a:p>
            <a:pPr lvl="1" eaLnBrk="1" hangingPunct="1"/>
            <a:r>
              <a:rPr lang="sk-SK" dirty="0" smtClean="0"/>
              <a:t>horniny sa v hĺbke tavia a stúpajú cez trhliny na zemský povrch – tvoria sopečné pohoria alebo  ostrovné oblúky</a:t>
            </a:r>
          </a:p>
        </p:txBody>
      </p:sp>
      <p:pic>
        <p:nvPicPr>
          <p:cNvPr id="17412" name="Zástupný symbol obsahu 3" descr="tectonics_subduc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5038"/>
            <a:ext cx="4535909" cy="2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27168" b="44490"/>
          <a:stretch/>
        </p:blipFill>
        <p:spPr bwMode="auto">
          <a:xfrm>
            <a:off x="467544" y="2132856"/>
            <a:ext cx="4824536" cy="417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499992" y="1920085"/>
            <a:ext cx="4392488" cy="44348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3200" dirty="0" smtClean="0"/>
              <a:t>Mariánska priekopa – najhlbšie miesto na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/>
              <a:t> </a:t>
            </a:r>
            <a:r>
              <a:rPr lang="sk-SK" sz="3200" dirty="0" smtClean="0"/>
              <a:t>      svete – 11034 m.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8602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bčiansky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Občiansky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499</TotalTime>
  <Words>312</Words>
  <Application>Microsoft Office PowerPoint</Application>
  <PresentationFormat>Prezentácia na obrazovke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Flow</vt:lpstr>
      <vt:lpstr>ZEMSKÁ KôRA V POHYBE</vt:lpstr>
      <vt:lpstr>Viete, že...</vt:lpstr>
      <vt:lpstr>Vznik zemskej kôry a jej zmeny</vt:lpstr>
      <vt:lpstr>Litosféra</vt:lpstr>
      <vt:lpstr>Pohyb litosferických platní</vt:lpstr>
      <vt:lpstr>Snímka 6</vt:lpstr>
      <vt:lpstr>Vzďaľovanie</vt:lpstr>
      <vt:lpstr>Podsúvanie</vt:lpstr>
      <vt:lpstr>Snímka 9</vt:lpstr>
      <vt:lpstr>Približovanie</vt:lpstr>
      <vt:lpstr>Snímka 11</vt:lpstr>
      <vt:lpstr>Pohyb vedľa seba</vt:lpstr>
      <vt:lpstr>Zhrnutie</vt:lpstr>
      <vt:lpstr>Kvíz</vt:lpstr>
      <vt:lpstr>Ďakujem za pozornosť. </vt:lpstr>
      <vt:lpstr>Zoznam použitých zdrojov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Martina</dc:creator>
  <cp:lastModifiedBy>použivateľ</cp:lastModifiedBy>
  <cp:revision>53</cp:revision>
  <dcterms:created xsi:type="dcterms:W3CDTF">2012-09-29T17:24:19Z</dcterms:created>
  <dcterms:modified xsi:type="dcterms:W3CDTF">2014-02-06T10:35:16Z</dcterms:modified>
</cp:coreProperties>
</file>