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590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Slovensko</a:t>
            </a:r>
            <a:b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Uhorskom </a:t>
            </a:r>
            <a:b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kráľovstve</a:t>
            </a:r>
            <a:endParaRPr lang="sk-SK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4320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Opakovanie tematického celku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7. Ročník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Bodovanie otázok: </a:t>
            </a:r>
            <a:r>
              <a:rPr lang="sk-SK" dirty="0" smtClean="0">
                <a:solidFill>
                  <a:srgbClr val="FF0000"/>
                </a:solidFill>
              </a:rPr>
              <a:t>1 bod</a:t>
            </a:r>
          </a:p>
          <a:p>
            <a:pPr algn="l"/>
            <a:r>
              <a:rPr lang="sk-SK" dirty="0" smtClean="0">
                <a:solidFill>
                  <a:srgbClr val="0070C0"/>
                </a:solidFill>
              </a:rPr>
              <a:t>                                  2 body</a:t>
            </a:r>
          </a:p>
          <a:p>
            <a:pPr algn="l"/>
            <a:r>
              <a:rPr lang="sk-SK" dirty="0" smtClean="0">
                <a:solidFill>
                  <a:srgbClr val="00B050"/>
                </a:solidFill>
              </a:rPr>
              <a:t>                                  3 body</a:t>
            </a:r>
            <a:endParaRPr lang="sk-SK" dirty="0" smtClean="0">
              <a:solidFill>
                <a:schemeClr val="tx1"/>
              </a:solidFill>
            </a:endParaRPr>
          </a:p>
          <a:p>
            <a:pPr algn="l"/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25146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S vládou ktorého panovníka je spojený vpád Tatárov?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32766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Kde sa odohrala bitka proti Tatárom v roku 1241, v ktorej bolo porazené uhorské vojsko? 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3434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Čo bola  župa v  Uhorsku?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5105400"/>
            <a:ext cx="82296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8229600" cy="24384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Čo je iluminácia?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35814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nazýva najvýznamnejšie banské mesto, v ktorom vznikla mincovňa?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Kremnica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Kto  bol palatín?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V ktorom roku vzniklo Uhorské kráľovstvo?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Kto bol chán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Čo je koncil?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Čo </a:t>
            </a:r>
            <a:r>
              <a:rPr lang="sk-SK" sz="6600" b="1" smtClean="0">
                <a:solidFill>
                  <a:srgbClr val="00B050"/>
                </a:solidFill>
              </a:rPr>
              <a:t>je  schizma?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to „bula“?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solidFill>
                  <a:srgbClr val="FF0000"/>
                </a:solidFill>
              </a:rPr>
              <a:t>Počítame </a:t>
            </a:r>
            <a:br>
              <a:rPr lang="sk-SK" sz="8000" b="1" dirty="0" smtClean="0">
                <a:solidFill>
                  <a:srgbClr val="FF0000"/>
                </a:solidFill>
              </a:rPr>
            </a:br>
            <a:r>
              <a:rPr lang="sk-SK" sz="8000" b="1" dirty="0" smtClean="0">
                <a:solidFill>
                  <a:srgbClr val="FF0000"/>
                </a:solidFill>
              </a:rPr>
              <a:t>body </a:t>
            </a:r>
            <a:r>
              <a:rPr lang="sk-SK" sz="8000" b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sk-SK" sz="80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bolo </a:t>
            </a:r>
            <a:r>
              <a:rPr lang="sk-SK" sz="6600" b="1" dirty="0" err="1" smtClean="0">
                <a:solidFill>
                  <a:srgbClr val="FF0000"/>
                </a:solidFill>
              </a:rPr>
              <a:t>brtníctvo</a:t>
            </a:r>
            <a:r>
              <a:rPr lang="sk-SK" sz="6600" b="1" dirty="0" smtClean="0">
                <a:solidFill>
                  <a:srgbClr val="FF0000"/>
                </a:solidFill>
              </a:rPr>
              <a:t>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219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sk-SK" dirty="0" smtClean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sú „privilégiá“?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kristianizácia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Kto je to „kacír“?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to „koncil“?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volal 1. uhorský kráľ? Z ktorej dynastie pochádzal?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5908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nazývala listina, ktorou Ondrej II. sľuboval šľachte ústupky?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154</Words>
  <Application>Microsoft Office PowerPoint</Application>
  <PresentationFormat>Prezentácia na obrazovke (4:3)</PresentationFormat>
  <Paragraphs>26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Motív Office</vt:lpstr>
      <vt:lpstr>Slovensko v Uhorskom  kráľovstve</vt:lpstr>
      <vt:lpstr>Čo je to „bula“?</vt:lpstr>
      <vt:lpstr>Čo bolo brtníctvo?</vt:lpstr>
      <vt:lpstr>Čo sú „privilégiá“?</vt:lpstr>
      <vt:lpstr>Čo je kristianizácia</vt:lpstr>
      <vt:lpstr>Kto je to „kacír“?</vt:lpstr>
      <vt:lpstr>Čo je to „koncil“?</vt:lpstr>
      <vt:lpstr>Ako sa volal 1. uhorský kráľ? Z ktorej dynastie pochádzal?</vt:lpstr>
      <vt:lpstr>Ako sa nazývala listina, ktorou Ondrej II. sľuboval šľachte ústupky?</vt:lpstr>
      <vt:lpstr>S vládou ktorého panovníka je spojený vpád Tatárov?</vt:lpstr>
      <vt:lpstr>Kde sa odohrala bitka proti Tatárom v roku 1241, v ktorej bolo porazené uhorské vojsko? </vt:lpstr>
      <vt:lpstr>Čo bola  župa v  Uhorsku?</vt:lpstr>
      <vt:lpstr>Čo je iluminácia?</vt:lpstr>
      <vt:lpstr>Ako sa nazýva najvýznamnejšie banské mesto, v ktorom vznikla mincovňa?</vt:lpstr>
      <vt:lpstr>Kto  bol palatín?</vt:lpstr>
      <vt:lpstr>V ktorom roku vzniklo Uhorské kráľovstvo?</vt:lpstr>
      <vt:lpstr>Kto bol chán</vt:lpstr>
      <vt:lpstr>Čo je koncil?</vt:lpstr>
      <vt:lpstr>Čo je  schizma?</vt:lpstr>
      <vt:lpstr>Počítame  body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Slovensko v Uhorskom  kráľovstve</dc:title>
  <dc:creator>Zuzana</dc:creator>
  <cp:lastModifiedBy>student</cp:lastModifiedBy>
  <cp:revision>11</cp:revision>
  <dcterms:created xsi:type="dcterms:W3CDTF">2019-01-07T16:30:34Z</dcterms:created>
  <dcterms:modified xsi:type="dcterms:W3CDTF">2023-02-21T10:22:38Z</dcterms:modified>
</cp:coreProperties>
</file>