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4675E8-1FC6-44B4-B349-FB0BE82F647D}" type="datetimeFigureOut">
              <a:rPr lang="sk-SK" smtClean="0"/>
              <a:pPr/>
              <a:t>15.05.2020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2428868"/>
            <a:ext cx="8458200" cy="1222375"/>
          </a:xfrm>
        </p:spPr>
        <p:txBody>
          <a:bodyPr>
            <a:normAutofit/>
          </a:bodyPr>
          <a:lstStyle/>
          <a:p>
            <a:r>
              <a:rPr lang="sk-SK" sz="4000" dirty="0" smtClean="0"/>
              <a:t>Studená vojna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Západný blok</a:t>
            </a:r>
            <a:endParaRPr lang="sk-SK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285860"/>
            <a:ext cx="3052067" cy="38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Studená vojna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súperenie </a:t>
            </a:r>
            <a:r>
              <a:rPr lang="sk-SK" dirty="0"/>
              <a:t>medzi USA a ZSSR o postavenie svetovej superveľmoci v rokoch 1945-1989</a:t>
            </a:r>
          </a:p>
          <a:p>
            <a:r>
              <a:rPr lang="sk-SK" dirty="0"/>
              <a:t>Studená preto , lebo nedošlo k otvorenému vojenskému konfliktu</a:t>
            </a:r>
            <a:r>
              <a:rPr lang="sk-SK" dirty="0" smtClean="0"/>
              <a:t>. Bojovalo sa na úrovni propagandy, kto viac vyrobí zbraní, špionáže, provokáciách a lokálnych  vojnách.</a:t>
            </a:r>
          </a:p>
          <a:p>
            <a:r>
              <a:rPr lang="sk-SK" dirty="0"/>
              <a:t>prvé prejavy napätia </a:t>
            </a:r>
            <a:r>
              <a:rPr lang="sk-SK" dirty="0" smtClean="0"/>
              <a:t> - rozdielny </a:t>
            </a:r>
            <a:r>
              <a:rPr lang="sk-SK" dirty="0"/>
              <a:t>pohľad na budúcnosť Nemecka po vojne. </a:t>
            </a:r>
            <a:endParaRPr lang="sk-SK" dirty="0" smtClean="0"/>
          </a:p>
          <a:p>
            <a:r>
              <a:rPr lang="sk-SK" dirty="0"/>
              <a:t>svet rozdelil na 2 bloky – východný a západný</a:t>
            </a:r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Začiatok studenej vojny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12.3.1947 </a:t>
            </a:r>
            <a:r>
              <a:rPr lang="sk-SK" dirty="0" smtClean="0"/>
              <a:t> - </a:t>
            </a:r>
            <a:r>
              <a:rPr lang="sk-SK" dirty="0"/>
              <a:t>prejav amerického prezidenta </a:t>
            </a:r>
            <a:r>
              <a:rPr lang="sk-SK" dirty="0" err="1" smtClean="0"/>
              <a:t>Harryho</a:t>
            </a:r>
            <a:r>
              <a:rPr lang="sk-SK" dirty="0" smtClean="0"/>
              <a:t> </a:t>
            </a:r>
            <a:r>
              <a:rPr lang="sk-SK" dirty="0" err="1"/>
              <a:t>Trumana</a:t>
            </a:r>
            <a:r>
              <a:rPr lang="sk-SK" dirty="0"/>
              <a:t> </a:t>
            </a:r>
            <a:endParaRPr lang="sk-SK" dirty="0" smtClean="0"/>
          </a:p>
          <a:p>
            <a:r>
              <a:rPr lang="sk-SK" dirty="0"/>
              <a:t>vyhlásil, že USA sa majú stať garantom slobody a demokracie </a:t>
            </a:r>
            <a:r>
              <a:rPr lang="sk-SK" dirty="0" smtClean="0"/>
              <a:t>a </a:t>
            </a:r>
            <a:r>
              <a:rPr lang="sk-SK" dirty="0"/>
              <a:t>majú poskytovať pomoc krajinám ohrozených diktátormi, </a:t>
            </a:r>
            <a:r>
              <a:rPr lang="sk-SK" dirty="0" smtClean="0"/>
              <a:t>totalitou</a:t>
            </a:r>
          </a:p>
          <a:p>
            <a:r>
              <a:rPr lang="sk-SK" dirty="0" err="1"/>
              <a:t>Trumanova</a:t>
            </a:r>
            <a:r>
              <a:rPr lang="sk-SK" dirty="0"/>
              <a:t> </a:t>
            </a:r>
            <a:r>
              <a:rPr lang="sk-SK" dirty="0" smtClean="0"/>
              <a:t>doktrína - </a:t>
            </a:r>
            <a:r>
              <a:rPr lang="sk-SK" dirty="0"/>
              <a:t>záväzok </a:t>
            </a:r>
            <a:r>
              <a:rPr lang="sk-SK" dirty="0" smtClean="0"/>
              <a:t>brániť </a:t>
            </a:r>
            <a:r>
              <a:rPr lang="sk-SK" dirty="0"/>
              <a:t>demokraciou vždy a všade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Marshallov</a:t>
            </a:r>
            <a:r>
              <a:rPr lang="sk-SK" dirty="0"/>
              <a:t> plán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428736"/>
            <a:ext cx="8572560" cy="4525963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3.4. 1948 </a:t>
            </a:r>
          </a:p>
          <a:p>
            <a:r>
              <a:rPr lang="sk-SK" dirty="0"/>
              <a:t>= PLÁN EURÓPSKEJ OBNOVY </a:t>
            </a:r>
            <a:endParaRPr lang="sk-SK" dirty="0" smtClean="0"/>
          </a:p>
          <a:p>
            <a:r>
              <a:rPr lang="sk-SK" u="sng" dirty="0" smtClean="0"/>
              <a:t>Cieľ</a:t>
            </a:r>
            <a:r>
              <a:rPr lang="sk-SK" dirty="0" smtClean="0"/>
              <a:t> : </a:t>
            </a:r>
            <a:r>
              <a:rPr lang="sk-SK" dirty="0"/>
              <a:t>postaviť európsku ekonomiku znova na </a:t>
            </a:r>
            <a:r>
              <a:rPr lang="sk-SK" dirty="0" smtClean="0"/>
              <a:t>nohy</a:t>
            </a:r>
          </a:p>
          <a:p>
            <a:r>
              <a:rPr lang="sk-SK" dirty="0"/>
              <a:t>poskytnutá </a:t>
            </a:r>
            <a:r>
              <a:rPr lang="sk-SK" dirty="0" smtClean="0"/>
              <a:t>všetkým </a:t>
            </a:r>
            <a:r>
              <a:rPr lang="sk-SK" dirty="0"/>
              <a:t>európskym </a:t>
            </a:r>
            <a:r>
              <a:rPr lang="sk-SK" dirty="0" smtClean="0"/>
              <a:t>štátom, ktoré budú budovať demokraciu a kde bude  trhová ekonomika</a:t>
            </a:r>
          </a:p>
          <a:p>
            <a:r>
              <a:rPr lang="sk-SK" dirty="0" smtClean="0"/>
              <a:t>Východný blok pomoc odmietol</a:t>
            </a:r>
          </a:p>
          <a:p>
            <a:r>
              <a:rPr lang="sk-SK" dirty="0"/>
              <a:t>schválený na parížskej mierovej konferencii.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Železná opona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357298"/>
            <a:ext cx="4500594" cy="5072098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termín používaný </a:t>
            </a:r>
            <a:r>
              <a:rPr lang="sk-SK" dirty="0" smtClean="0"/>
              <a:t>na </a:t>
            </a:r>
            <a:r>
              <a:rPr lang="sk-SK" dirty="0"/>
              <a:t>Západe počas </a:t>
            </a:r>
            <a:r>
              <a:rPr lang="sk-SK" dirty="0" smtClean="0"/>
              <a:t>Studenej vojny</a:t>
            </a:r>
          </a:p>
          <a:p>
            <a:r>
              <a:rPr lang="sk-SK" dirty="0" smtClean="0"/>
              <a:t>imaginárna hranica, </a:t>
            </a:r>
            <a:r>
              <a:rPr lang="sk-SK" dirty="0"/>
              <a:t>ktorá rozdelila Európu a celý svet na dva </a:t>
            </a:r>
            <a:r>
              <a:rPr lang="sk-SK" dirty="0" smtClean="0"/>
              <a:t>póly</a:t>
            </a:r>
          </a:p>
          <a:p>
            <a:r>
              <a:rPr lang="sk-SK" dirty="0"/>
              <a:t>prvý krát oficiálne použil </a:t>
            </a:r>
            <a:r>
              <a:rPr lang="sk-SK" dirty="0" err="1"/>
              <a:t>Winston</a:t>
            </a:r>
            <a:r>
              <a:rPr lang="sk-SK" dirty="0"/>
              <a:t> </a:t>
            </a:r>
            <a:r>
              <a:rPr lang="sk-SK" dirty="0" err="1"/>
              <a:t>Spencer</a:t>
            </a:r>
            <a:r>
              <a:rPr lang="sk-SK" dirty="0"/>
              <a:t> </a:t>
            </a:r>
            <a:r>
              <a:rPr lang="sk-SK" dirty="0" err="1"/>
              <a:t>Churchil</a:t>
            </a:r>
            <a:r>
              <a:rPr lang="sk-SK" dirty="0"/>
              <a:t> na svojom prejave vo </a:t>
            </a:r>
            <a:r>
              <a:rPr lang="sk-SK" dirty="0" err="1"/>
              <a:t>Fultone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2071678"/>
            <a:ext cx="3605226" cy="329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Život v západnom bloku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214974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presadzovanie demokracie =&gt;</a:t>
            </a:r>
          </a:p>
          <a:p>
            <a:r>
              <a:rPr lang="sk-SK" dirty="0" smtClean="0"/>
              <a:t>Cieľ: </a:t>
            </a:r>
            <a:r>
              <a:rPr lang="sk-SK" dirty="0"/>
              <a:t>posilniť vplyv </a:t>
            </a:r>
            <a:r>
              <a:rPr lang="sk-SK" dirty="0" smtClean="0"/>
              <a:t>občanov </a:t>
            </a:r>
            <a:r>
              <a:rPr lang="sk-SK" dirty="0"/>
              <a:t>v politickom živote, podpora demokracie </a:t>
            </a:r>
            <a:r>
              <a:rPr lang="sk-SK" dirty="0" smtClean="0"/>
              <a:t>a slobody </a:t>
            </a:r>
            <a:r>
              <a:rPr lang="sk-SK" dirty="0"/>
              <a:t>presadzovanie </a:t>
            </a:r>
            <a:r>
              <a:rPr lang="sk-SK" dirty="0" smtClean="0"/>
              <a:t>morálky</a:t>
            </a:r>
            <a:r>
              <a:rPr lang="sk-SK" smtClean="0"/>
              <a:t>, rešpektovali sa </a:t>
            </a:r>
            <a:r>
              <a:rPr lang="sk-SK" dirty="0" smtClean="0"/>
              <a:t>ľudské práva</a:t>
            </a:r>
          </a:p>
          <a:p>
            <a:r>
              <a:rPr lang="sk-SK" dirty="0"/>
              <a:t>závažné sociálne opatrenia – sociálne poistenie, zdravotnú starostlivosť, ochrana zamestnancov, podpora študentov, rozšírenie volebného </a:t>
            </a:r>
            <a:r>
              <a:rPr lang="sk-SK" dirty="0" smtClean="0"/>
              <a:t>práva</a:t>
            </a:r>
          </a:p>
          <a:p>
            <a:r>
              <a:rPr lang="sk-SK" dirty="0"/>
              <a:t>V ekonomike </a:t>
            </a:r>
            <a:r>
              <a:rPr lang="sk-SK" dirty="0" smtClean="0"/>
              <a:t>– zavádzanie zmiešanej ekonomiky, vplyv súkromného sektora, sociálne  trhová ekonomika. Rýchly rast HDP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Život  vo východnom bloku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Východný blok </a:t>
            </a:r>
            <a:r>
              <a:rPr lang="sk-SK" dirty="0" smtClean="0">
                <a:solidFill>
                  <a:srgbClr val="FF0000"/>
                </a:solidFill>
              </a:rPr>
              <a:t>-  NDR </a:t>
            </a:r>
            <a:r>
              <a:rPr lang="sk-SK" dirty="0" smtClean="0"/>
              <a:t>– východné Nemecko</a:t>
            </a:r>
            <a:r>
              <a:rPr lang="sk-SK" dirty="0" smtClean="0">
                <a:solidFill>
                  <a:srgbClr val="FF0000"/>
                </a:solidFill>
              </a:rPr>
              <a:t>, Poľsko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FF0000"/>
                </a:solidFill>
              </a:rPr>
              <a:t>ČSSR </a:t>
            </a:r>
            <a:r>
              <a:rPr lang="sk-SK" dirty="0" smtClean="0"/>
              <a:t>– Československo, </a:t>
            </a:r>
            <a:r>
              <a:rPr lang="sk-SK" dirty="0" smtClean="0">
                <a:solidFill>
                  <a:srgbClr val="FF0000"/>
                </a:solidFill>
              </a:rPr>
              <a:t>Maďarsko, Juhoslávia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FF0000"/>
                </a:solidFill>
              </a:rPr>
              <a:t>Albánsko, Rumunsko, Bulharsko, ZSSR </a:t>
            </a:r>
            <a:r>
              <a:rPr lang="sk-SK" dirty="0" smtClean="0"/>
              <a:t>-  Zväz sovietskych socialistických republík</a:t>
            </a:r>
          </a:p>
          <a:p>
            <a:r>
              <a:rPr lang="sk-SK" dirty="0" smtClean="0"/>
              <a:t>Život v  diktatúre, hranice zabezpečené, nikto nesmel slobodne cestovať, vládla len jedna  strana – komunistická, ostatné strany boli zakázané, žiadna sloboda, ľudské práva sa porušovali, všetko vlastníctvo bolo štátne, existovala príkazová ekonomika, preto sme za západom zaostávali.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6759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309</TotalTime>
  <Words>282</Words>
  <Application>Microsoft Office PowerPoint</Application>
  <PresentationFormat>Prezentácia na obrazovke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Cestovanie</vt:lpstr>
      <vt:lpstr>Studená vojna</vt:lpstr>
      <vt:lpstr>Studená vojna</vt:lpstr>
      <vt:lpstr>Začiatok studenej vojny</vt:lpstr>
      <vt:lpstr>Marshallov plán </vt:lpstr>
      <vt:lpstr>Železná opona </vt:lpstr>
      <vt:lpstr>Život v západnom bloku</vt:lpstr>
      <vt:lpstr>Život  vo východnom bloku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Studená vojna</dc:title>
  <dc:creator>Marian</dc:creator>
  <cp:lastModifiedBy>Raduz</cp:lastModifiedBy>
  <cp:revision>32</cp:revision>
  <dcterms:created xsi:type="dcterms:W3CDTF">2011-04-06T08:24:54Z</dcterms:created>
  <dcterms:modified xsi:type="dcterms:W3CDTF">2020-05-15T13:39:50Z</dcterms:modified>
</cp:coreProperties>
</file>