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90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Zástupný symbol dátumu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29.1.2019</a:t>
            </a:fld>
            <a:endParaRPr lang="sk-SK"/>
          </a:p>
        </p:txBody>
      </p:sp>
      <p:sp>
        <p:nvSpPr>
          <p:cNvPr id="17" name="Zástupný symbol päty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29" name="Zástupný symbol čísla snímky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32" name="Obdĺžnik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Obdĺžnik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Obdĺžnik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Obdĺžnik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Obdĺžnik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Nadpis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56" name="Obdĺžnik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Obdĺžnik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Obdĺžnik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Obdĺžnik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29.1.2019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29.1.2019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29.1.2019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Voľná forma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Voľná forma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Voľná forma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Voľná forma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Voľná forma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Voľná forma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Voľná forma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Voľná forma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Voľná forma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Voľná forma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Voľná forma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Voľná forma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Voľná forma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Voľná forma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Voľná forma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29.1.2019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7" name="Obdĺžnik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8" name="Obdĺžnik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Obdĺžnik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Obdĺžnik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Obdĺžnik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Obdĺžnik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29.1.2019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bdĺžnik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29.1.2019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6" name="Obdĺžnik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Obdĺžnik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Obdĺžnik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Obdĺžnik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Obdĺžnik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Obdĺžnik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Obdĺžnik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Obdĺžnik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Obdĺžnik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29.1.2019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29.1.2019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29.1.2019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dĺžnik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Rovná spojnica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Skupina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Rovná spojnica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Rovná spojnica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Rovná spojnica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Nadpis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sk-SK" smtClean="0"/>
              <a:t>Ak chcete pridať obrázok, kliknite na ikonu</a:t>
            </a:r>
            <a:endParaRPr kumimoji="0" lang="en-US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grpSp>
        <p:nvGrpSpPr>
          <p:cNvPr id="14" name="Skupina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Rovná spojnica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Rovná spojnica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Rovná spojnica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Skupina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Rovná spojnica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Rovná spojnica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Rovná spojnica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29.1.2019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ĺžnik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bdĺžnik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bdĺžnik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Obdĺžnik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Obdĺžnik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Obdĺžnik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Obdĺžnik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Obdĺžnik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Obdĺžnik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Zástupný symbol nadpisu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3" name="Zástupný symbol textu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14" name="Zástupný symbol dátumu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6A812B65-9A1B-42FF-8DDA-365A2B0950AF}" type="datetimeFigureOut">
              <a:rPr lang="sk-SK" smtClean="0"/>
              <a:pPr/>
              <a:t>29.1.2019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sk-SK"/>
          </a:p>
        </p:txBody>
      </p:sp>
      <p:sp>
        <p:nvSpPr>
          <p:cNvPr id="23" name="Zástupný symbol čísla snímky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838200" y="1143000"/>
            <a:ext cx="7772400" cy="19050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sk-SK" sz="6000" dirty="0" smtClean="0"/>
              <a:t>PODPOVRCHOVÁ VODA</a:t>
            </a:r>
            <a:endParaRPr lang="sk-SK" sz="6000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 dirty="0"/>
          </a:p>
        </p:txBody>
      </p:sp>
      <p:pic>
        <p:nvPicPr>
          <p:cNvPr id="14338" name="Picture 2" descr="VÃ½sledok vyhÄ¾adÃ¡vania obrÃ¡zkov pre dopyt hydrosfer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67000" y="3124200"/>
            <a:ext cx="3657600" cy="365760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1026" name="Picture 2" descr="VÃ½sledok vyhÄ¾adÃ¡vania obrÃ¡zkov pre dopyt podpovrchova vod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81200" y="0"/>
            <a:ext cx="6971220" cy="6858000"/>
          </a:xfrm>
          <a:prstGeom prst="rect">
            <a:avLst/>
          </a:prstGeom>
          <a:noFill/>
        </p:spPr>
      </p:pic>
      <p:sp>
        <p:nvSpPr>
          <p:cNvPr id="5" name="BlokTextu 4"/>
          <p:cNvSpPr txBox="1"/>
          <p:nvPr/>
        </p:nvSpPr>
        <p:spPr>
          <a:xfrm>
            <a:off x="0" y="990600"/>
            <a:ext cx="2519216" cy="6463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3600" b="1" dirty="0" smtClean="0"/>
              <a:t>Pôdna voda</a:t>
            </a:r>
            <a:endParaRPr lang="sk-SK" sz="3600" b="1" dirty="0"/>
          </a:p>
        </p:txBody>
      </p:sp>
      <p:sp>
        <p:nvSpPr>
          <p:cNvPr id="6" name="BlokTextu 5"/>
          <p:cNvSpPr txBox="1"/>
          <p:nvPr/>
        </p:nvSpPr>
        <p:spPr>
          <a:xfrm>
            <a:off x="0" y="3429000"/>
            <a:ext cx="3361818" cy="6463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3600" b="1" dirty="0" smtClean="0"/>
              <a:t>podzemná voda</a:t>
            </a:r>
            <a:endParaRPr lang="sk-SK" sz="3600" b="1" dirty="0"/>
          </a:p>
        </p:txBody>
      </p:sp>
      <p:sp>
        <p:nvSpPr>
          <p:cNvPr id="7" name="BlokTextu 6"/>
          <p:cNvSpPr txBox="1"/>
          <p:nvPr/>
        </p:nvSpPr>
        <p:spPr>
          <a:xfrm>
            <a:off x="685800" y="4267200"/>
            <a:ext cx="1572866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3600" b="1" dirty="0" smtClean="0"/>
              <a:t>pórová</a:t>
            </a:r>
            <a:endParaRPr lang="sk-SK" sz="3600" b="1" dirty="0"/>
          </a:p>
        </p:txBody>
      </p:sp>
      <p:sp>
        <p:nvSpPr>
          <p:cNvPr id="8" name="BlokTextu 7"/>
          <p:cNvSpPr txBox="1"/>
          <p:nvPr/>
        </p:nvSpPr>
        <p:spPr>
          <a:xfrm>
            <a:off x="762000" y="5029200"/>
            <a:ext cx="2135521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3600" b="1" dirty="0" err="1" smtClean="0"/>
              <a:t>puklinová</a:t>
            </a:r>
            <a:endParaRPr lang="sk-SK" sz="3600" b="1" dirty="0"/>
          </a:p>
        </p:txBody>
      </p:sp>
      <p:sp>
        <p:nvSpPr>
          <p:cNvPr id="9" name="BlokTextu 8"/>
          <p:cNvSpPr txBox="1"/>
          <p:nvPr/>
        </p:nvSpPr>
        <p:spPr>
          <a:xfrm>
            <a:off x="762000" y="5791200"/>
            <a:ext cx="2291012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3600" b="1" dirty="0" smtClean="0"/>
              <a:t>Minerálna </a:t>
            </a:r>
            <a:endParaRPr lang="sk-SK" sz="3600" b="1" dirty="0"/>
          </a:p>
        </p:txBody>
      </p:sp>
      <p:sp>
        <p:nvSpPr>
          <p:cNvPr id="10" name="BlokTextu 9"/>
          <p:cNvSpPr txBox="1"/>
          <p:nvPr/>
        </p:nvSpPr>
        <p:spPr>
          <a:xfrm>
            <a:off x="5105400" y="4419600"/>
            <a:ext cx="1999265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3600" b="1" dirty="0" smtClean="0"/>
              <a:t>termálna</a:t>
            </a:r>
            <a:endParaRPr lang="sk-SK" sz="3600" b="1" dirty="0"/>
          </a:p>
        </p:txBody>
      </p:sp>
      <p:sp>
        <p:nvSpPr>
          <p:cNvPr id="11" name="BlokTextu 10"/>
          <p:cNvSpPr txBox="1"/>
          <p:nvPr/>
        </p:nvSpPr>
        <p:spPr>
          <a:xfrm>
            <a:off x="5105400" y="5181600"/>
            <a:ext cx="1883849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3600" b="1" dirty="0" smtClean="0"/>
              <a:t>artézska</a:t>
            </a:r>
            <a:endParaRPr lang="sk-SK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27650" name="Picture 2" descr="VÃ½sledok vyhÄ¾adÃ¡vania obrÃ¡zkov pre dopyt termalne pramene na slovensku map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457200"/>
            <a:ext cx="8927942" cy="4648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28674" name="Picture 2" descr="VÃ½sledok vyhÄ¾adÃ¡vania obrÃ¡zkov pre dopyt termÃ¡lne pramene island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4762500" cy="3571875"/>
          </a:xfrm>
          <a:prstGeom prst="rect">
            <a:avLst/>
          </a:prstGeom>
          <a:noFill/>
        </p:spPr>
      </p:pic>
      <p:pic>
        <p:nvPicPr>
          <p:cNvPr id="28676" name="Picture 4" descr="VÃ½sledok vyhÄ¾adÃ¡vania obrÃ¡zkov pre dopyt termÃ¡lne pramene island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86200" y="3358992"/>
            <a:ext cx="5257800" cy="349900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29698" name="Picture 2" descr="VÃ½sledok vyhÄ¾adÃ¡vania obrÃ¡zkov pre dopyt artÃ©zska studÅ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838200"/>
            <a:ext cx="8679048" cy="5334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30722" name="Picture 2" descr="VÃ½sledok vyhÄ¾adÃ¡vania obrÃ¡zkov pre dopyt artÃ©zska panv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0"/>
            <a:ext cx="733806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7</TotalTime>
  <Words>11</Words>
  <PresentationFormat>Prezentácia na obrazovke (4:3)</PresentationFormat>
  <Paragraphs>8</Paragraphs>
  <Slides>6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6</vt:i4>
      </vt:variant>
    </vt:vector>
  </HeadingPairs>
  <TitlesOfParts>
    <vt:vector size="7" baseType="lpstr">
      <vt:lpstr>Metro</vt:lpstr>
      <vt:lpstr>PODPOVRCHOVÁ VODA</vt:lpstr>
      <vt:lpstr>Snímka 2</vt:lpstr>
      <vt:lpstr>Snímka 3</vt:lpstr>
      <vt:lpstr>Snímka 4</vt:lpstr>
      <vt:lpstr>Snímka 5</vt:lpstr>
      <vt:lpstr>Snímka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PODPOVRCHOVÁ VODA</dc:title>
  <dc:creator>hp</dc:creator>
  <cp:lastModifiedBy>hp</cp:lastModifiedBy>
  <cp:revision>7</cp:revision>
  <dcterms:created xsi:type="dcterms:W3CDTF">2019-01-29T14:08:42Z</dcterms:created>
  <dcterms:modified xsi:type="dcterms:W3CDTF">2019-01-29T14:17:33Z</dcterms:modified>
</cp:coreProperties>
</file>