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44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1.12.2017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1.12.2017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1.12.2017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1.12.2017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1.12.2017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1.12.2017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1.12.2017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1.12.2017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229600" cy="12954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400" dirty="0" smtClean="0"/>
              <a:t>POLITICKÁ MAPA SVETA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277586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2819400" cy="8631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kolónie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609600" y="2514600"/>
            <a:ext cx="5867400" cy="863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Koloniálne mocnosti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6626" name="Picture 2" descr="Výsledok vyhľadávania obrázkov pre dopyt mapa sveta počas 1.svetovej voj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76084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Po 2 sv. vojne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mapa sveta počas 2.svetovej voj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60357"/>
            <a:ext cx="8153400" cy="53976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;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9698" name="Picture 2" descr="Výsledok vyhľadávania obrázkov pre dopyt štaty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360118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43</TotalTime>
  <Words>12</Words>
  <Application>Microsoft Office PowerPoint</Application>
  <PresentationFormat>Prezentácia na obrazovke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8" baseType="lpstr">
      <vt:lpstr>Rockwell</vt:lpstr>
      <vt:lpstr>Wingdings 2</vt:lpstr>
      <vt:lpstr>Odliatok</vt:lpstr>
      <vt:lpstr>POLITICKÁ MAPA SVETA</vt:lpstr>
      <vt:lpstr>kolónie</vt:lpstr>
      <vt:lpstr>Prezentácia programu PowerPoint</vt:lpstr>
      <vt:lpstr>Po 2 sv. vojne</vt:lpstr>
      <vt:lpstr>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POLITICKÁ MAPA SVETA</dc:title>
  <dc:creator>hp</dc:creator>
  <cp:lastModifiedBy>ucitel</cp:lastModifiedBy>
  <cp:revision>6</cp:revision>
  <dcterms:created xsi:type="dcterms:W3CDTF">2017-10-11T15:43:28Z</dcterms:created>
  <dcterms:modified xsi:type="dcterms:W3CDTF">2017-12-01T07:40:30Z</dcterms:modified>
</cp:coreProperties>
</file>