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mkdk.sk/ine/8eiacky_parlament.html" TargetMode="External"/><Relationship Id="rId2" Type="http://schemas.openxmlformats.org/officeDocument/2006/relationships/hyperlink" Target="https://www.youtube.com/watch?v=DOfXUiamOOQ&amp;t=145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ŽIACKY PARLAMENT 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ZÁKLADNEJ ŠKOLE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1080120"/>
          </a:xfrm>
          <a:solidFill>
            <a:schemeClr val="accent6"/>
          </a:solidFill>
        </p:spPr>
        <p:txBody>
          <a:bodyPr/>
          <a:lstStyle/>
          <a:p>
            <a:r>
              <a:rPr lang="sk-SK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Žiacka školská samospráva = školský parlament</a:t>
            </a:r>
            <a:endParaRPr lang="sk-SK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Pupil Parliament – Cambusbarron Primary School &amp; Nurs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41" y="3861048"/>
            <a:ext cx="4608512" cy="25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0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JE TRIEDNA SAMOSPRÁVA?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sk-SK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Triedna samospráva (=rada triedy) </a:t>
            </a:r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spolupodieľa na riadení triedy a jej spravovaní. </a:t>
            </a:r>
          </a:p>
          <a:p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 si môže zvoliť svojho </a:t>
            </a:r>
            <a:r>
              <a:rPr lang="sk-SK" sz="2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predsedu</a:t>
            </a:r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(zastupuje triedu, obhajuje jej záujmy a pod.), svojho </a:t>
            </a:r>
            <a:r>
              <a:rPr lang="sk-SK" sz="2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pokladníka</a:t>
            </a:r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(zbiera financie na určené veci) a iné funkcie. </a:t>
            </a:r>
          </a:p>
          <a:p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Ostatní žiaci nezostávajú pritom pasívni, pomáhajú, spolupracujú spoločne na triednych aktivitách.</a:t>
            </a:r>
          </a:p>
          <a:p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 o niečom rozhodujú, používajú hlasovanie. </a:t>
            </a:r>
          </a:p>
          <a:p>
            <a:r>
              <a:rPr lang="sk-SK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 trieda je tak miestom, kde </a:t>
            </a:r>
            <a:r>
              <a:rPr lang="sk-SK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používajú demokratické princípy. </a:t>
            </a:r>
            <a:endParaRPr lang="sk-SK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88,976 Democracy Illustrations, Royalty-Free Vector Graphics &amp; Clip Art - 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301208"/>
            <a:ext cx="2277828" cy="13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ŽIACKY PARLAMENT = ŠKOLSKÁ SAMOSPRÁVA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Okrem triednej samosprávy na mnohých školách existuje aj školská samospráva. Inými slovami žiacky parlament. </a:t>
            </a:r>
            <a:b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Kto tento parlament tvorí?</a:t>
            </a:r>
            <a: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Väčšinou sú to predsedovia jednotlivých tried, ktorých si zvolili žiaci v triede.</a:t>
            </a:r>
            <a:b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Koordinuje ho pedagóg a pomáha pri jeho fungovaní.</a:t>
            </a:r>
          </a:p>
          <a:p>
            <a:endParaRPr lang="sk-S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755576" y="6237312"/>
            <a:ext cx="10801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989521" y="6237312"/>
            <a:ext cx="10801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75856" y="6245696"/>
            <a:ext cx="10801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499992" y="6226224"/>
            <a:ext cx="10801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796136" y="6226224"/>
            <a:ext cx="10801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020272" y="6220753"/>
            <a:ext cx="108012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Rovná spojnica 11"/>
          <p:cNvCxnSpPr>
            <a:stCxn id="4" idx="0"/>
          </p:cNvCxnSpPr>
          <p:nvPr/>
        </p:nvCxnSpPr>
        <p:spPr>
          <a:xfrm flipV="1">
            <a:off x="1295636" y="5517232"/>
            <a:ext cx="693885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>
            <a:stCxn id="6" idx="0"/>
          </p:cNvCxnSpPr>
          <p:nvPr/>
        </p:nvCxnSpPr>
        <p:spPr>
          <a:xfrm flipV="1">
            <a:off x="2529581" y="5517232"/>
            <a:ext cx="45824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>
            <a:stCxn id="7" idx="0"/>
          </p:cNvCxnSpPr>
          <p:nvPr/>
        </p:nvCxnSpPr>
        <p:spPr>
          <a:xfrm flipV="1">
            <a:off x="3815916" y="5517232"/>
            <a:ext cx="0" cy="72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>
            <a:stCxn id="8" idx="0"/>
          </p:cNvCxnSpPr>
          <p:nvPr/>
        </p:nvCxnSpPr>
        <p:spPr>
          <a:xfrm flipV="1">
            <a:off x="5040052" y="5517232"/>
            <a:ext cx="0" cy="70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>
            <a:stCxn id="9" idx="0"/>
          </p:cNvCxnSpPr>
          <p:nvPr/>
        </p:nvCxnSpPr>
        <p:spPr>
          <a:xfrm flipH="1" flipV="1">
            <a:off x="6012160" y="5661248"/>
            <a:ext cx="324036" cy="56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>
            <a:stCxn id="10" idx="0"/>
          </p:cNvCxnSpPr>
          <p:nvPr/>
        </p:nvCxnSpPr>
        <p:spPr>
          <a:xfrm flipH="1" flipV="1">
            <a:off x="7020272" y="5517232"/>
            <a:ext cx="540060" cy="703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ĺžnik 28"/>
          <p:cNvSpPr/>
          <p:nvPr/>
        </p:nvSpPr>
        <p:spPr>
          <a:xfrm>
            <a:off x="755576" y="4437112"/>
            <a:ext cx="7632848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3"/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ŽIACKY PARLAMENT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3310995" y="5027240"/>
            <a:ext cx="1017271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Volený zástupca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2218642" y="5081369"/>
            <a:ext cx="1080120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Volený zástupca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1102518" y="5072597"/>
            <a:ext cx="1080120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Volený zástupca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4408392" y="5043505"/>
            <a:ext cx="1080120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Volený zástupca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5575163" y="5079640"/>
            <a:ext cx="1080120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Volený zástupca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6680899" y="5121188"/>
            <a:ext cx="927720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Volený zástupca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2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192688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robí parlament?</a:t>
            </a: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Pripravuje, organizuje alebo pomáha pri príprave školských akcií.</a:t>
            </a:r>
            <a:b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Zaoberajú sa problémami žiakov.</a:t>
            </a:r>
            <a:b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Spolupracujú s pedagógmi.</a:t>
            </a:r>
          </a:p>
          <a:p>
            <a:endParaRPr lang="sk-S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to znamená v praxi si pozrite v tomto videu:</a:t>
            </a:r>
          </a:p>
          <a:p>
            <a:pPr marL="0" indent="0">
              <a:buNone/>
            </a:pP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sk-SK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www.youtube.com/watch?v=DOfXUiamOOQ&amp;t=145s</a:t>
            </a: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Takto funguje školský parlament v </a:t>
            </a:r>
            <a:r>
              <a:rPr lang="sk-S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Dolnom Kubíne:</a:t>
            </a:r>
            <a:br>
              <a:rPr lang="sk-S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sk-SK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www.zsmkdk.sk/ine/8eiacky_parlament.html</a:t>
            </a:r>
            <a:endPara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5749" y="160338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ZOŠITA...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6290" y="1412776"/>
            <a:ext cx="8229600" cy="132474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Napíšte, aké sú podľa Vás plusy poprípade mínusy fungovania školského parlamentu. </a:t>
            </a: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Maribay Designs - About 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996952"/>
            <a:ext cx="8572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20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152</Words>
  <Application>Microsoft Office PowerPoint</Application>
  <PresentationFormat>Prezentácia na obrazovke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Motív Office</vt:lpstr>
      <vt:lpstr>ŽIACKY PARLAMENT  NA ZÁKLADNEJ ŠKOLE</vt:lpstr>
      <vt:lpstr>ČO JE TRIEDNA SAMOSPRÁVA?</vt:lpstr>
      <vt:lpstr>ŽIACKY PARLAMENT = ŠKOLSKÁ SAMOSPRÁVA</vt:lpstr>
      <vt:lpstr>Prezentácia programu PowerPoint</vt:lpstr>
      <vt:lpstr>DO ZOŠITA...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ŽIACKY PARLAMENT  NA ZÁKLADNEJ ŠKOLE</dc:title>
  <dc:creator>Janka</dc:creator>
  <cp:lastModifiedBy>Windows-felhasználó</cp:lastModifiedBy>
  <cp:revision>7</cp:revision>
  <dcterms:created xsi:type="dcterms:W3CDTF">2020-12-03T14:44:10Z</dcterms:created>
  <dcterms:modified xsi:type="dcterms:W3CDTF">2024-01-29T09:32:33Z</dcterms:modified>
</cp:coreProperties>
</file>