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19.02.2024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Sociálne zmeny v spoločnosti a ich zdroje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sk-SK" dirty="0"/>
              <a:t>Pre 7.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i="1" dirty="0"/>
              <a:t>„Sociálne vzťahy v ľudskej spoločnosti“</a:t>
            </a:r>
          </a:p>
        </p:txBody>
      </p:sp>
      <p:pic>
        <p:nvPicPr>
          <p:cNvPr id="4" name="Obrázok 3" descr="skol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786075" cy="1928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308894"/>
            <a:ext cx="8229600" cy="4525963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meny  v ľudskej  spoločnosti nastávajú z  dôvodu:  </a:t>
            </a:r>
            <a:r>
              <a:rPr lang="sk-SK" dirty="0" smtClean="0"/>
              <a:t>záplavy</a:t>
            </a:r>
            <a:r>
              <a:rPr lang="sk-SK" dirty="0"/>
              <a:t>, suchá, zemetrasenia, populačná explózia...)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Zmeny v ľudskej spoločnosti</a:t>
            </a:r>
          </a:p>
        </p:txBody>
      </p:sp>
      <p:pic>
        <p:nvPicPr>
          <p:cNvPr id="4" name="Obrázok 3" descr="zapl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06"/>
            <a:ext cx="3428992" cy="1728794"/>
          </a:xfrm>
          <a:prstGeom prst="rect">
            <a:avLst/>
          </a:prstGeom>
        </p:spPr>
      </p:pic>
      <p:pic>
        <p:nvPicPr>
          <p:cNvPr id="5" name="Obrázok 4" descr="populacna exp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5143512"/>
            <a:ext cx="3286116" cy="17144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3571876"/>
            <a:ext cx="5947462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Populačná explózia </a:t>
            </a:r>
            <a:r>
              <a:rPr lang="sk-SK" dirty="0"/>
              <a:t>= prudký nárast obyvateľstva</a:t>
            </a:r>
          </a:p>
        </p:txBody>
      </p:sp>
      <p:cxnSp>
        <p:nvCxnSpPr>
          <p:cNvPr id="9" name="Rovná spojovacia šípka 8"/>
          <p:cNvCxnSpPr>
            <a:stCxn id="7" idx="2"/>
            <a:endCxn id="5" idx="0"/>
          </p:cNvCxnSpPr>
          <p:nvPr/>
        </p:nvCxnSpPr>
        <p:spPr>
          <a:xfrm rot="16200000" flipH="1">
            <a:off x="5457705" y="3100275"/>
            <a:ext cx="1202304" cy="288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14348" y="4714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Záplavy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spoločnosti prebiehajú sociálne zmeny =&gt; usporiadanie ľudskej spoločnosti sa neustále mení a vyvíja (zmeny v správaní, vo vzťahoch...)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Sociálne zmeny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3042" y="4357694"/>
            <a:ext cx="5828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Spomeniete si ešte na význam slovíčka SOCIÁLNY?</a:t>
            </a:r>
          </a:p>
        </p:txBody>
      </p:sp>
      <p:pic>
        <p:nvPicPr>
          <p:cNvPr id="5" name="Obrázok 4" descr="otazn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1609728" cy="1528766"/>
          </a:xfrm>
          <a:prstGeom prst="rect">
            <a:avLst/>
          </a:prstGeom>
        </p:spPr>
      </p:pic>
      <p:pic>
        <p:nvPicPr>
          <p:cNvPr id="6" name="Obrázok 5" descr="ludi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388"/>
            <a:ext cx="4143372" cy="1571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65128" y="5934670"/>
            <a:ext cx="4778872" cy="9233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Sociálne zmeny </a:t>
            </a:r>
            <a:r>
              <a:rPr lang="sk-SK" dirty="0"/>
              <a:t>môžu nastať napr.:</a:t>
            </a:r>
          </a:p>
          <a:p>
            <a:pPr algn="ctr"/>
            <a:r>
              <a:rPr lang="sk-SK" b="1" dirty="0"/>
              <a:t>v zložení ľudskej spoločnosti</a:t>
            </a:r>
            <a:r>
              <a:rPr lang="sk-SK" dirty="0"/>
              <a:t>, </a:t>
            </a:r>
            <a:r>
              <a:rPr lang="sk-SK" b="1" dirty="0"/>
              <a:t>v správaní</a:t>
            </a:r>
          </a:p>
          <a:p>
            <a:pPr algn="ctr"/>
            <a:r>
              <a:rPr lang="sk-SK" dirty="0"/>
              <a:t>ľudí a pod.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071670" y="3286124"/>
            <a:ext cx="6218369" cy="646331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SOCIÁLNY STATUS </a:t>
            </a:r>
            <a:r>
              <a:rPr lang="sk-SK" dirty="0"/>
              <a:t>= </a:t>
            </a:r>
            <a:r>
              <a:rPr lang="sk-SK" b="1" dirty="0"/>
              <a:t>postavenie jednotlivca v skupine</a:t>
            </a:r>
          </a:p>
          <a:p>
            <a:pPr algn="ctr"/>
            <a:r>
              <a:rPr lang="sk-SK" b="1" dirty="0"/>
              <a:t>alebo v spoločnosti </a:t>
            </a:r>
          </a:p>
        </p:txBody>
      </p:sp>
      <p:pic>
        <p:nvPicPr>
          <p:cNvPr id="9" name="Obrázok 8" descr="vykricnik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928934"/>
            <a:ext cx="495300" cy="10382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71670" y="28574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Vedeli ste...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  zmene postavenia </a:t>
            </a:r>
            <a:r>
              <a:rPr lang="sk-SK" dirty="0" smtClean="0"/>
              <a:t>v  spoločnosti:</a:t>
            </a:r>
          </a:p>
          <a:p>
            <a:r>
              <a:rPr lang="sk-SK" dirty="0" smtClean="0"/>
              <a:t>HORIZONTÁLNA </a:t>
            </a:r>
            <a:r>
              <a:rPr lang="sk-SK" dirty="0"/>
              <a:t>/VODOROVNÁ/ = pohyb v rámci spoločenskej </a:t>
            </a:r>
            <a:r>
              <a:rPr lang="sk-SK" dirty="0" smtClean="0"/>
              <a:t>skupiny napr. vojak, policajt...</a:t>
            </a:r>
            <a:endParaRPr lang="sk-SK" dirty="0"/>
          </a:p>
          <a:p>
            <a:pPr marL="624078" indent="-514350">
              <a:buFont typeface="+mj-lt"/>
              <a:buAutoNum type="alphaUcPeriod"/>
            </a:pPr>
            <a:r>
              <a:rPr lang="sk-SK" dirty="0"/>
              <a:t>VERTIKÁLNA /ZVISLÁ/ = pohyb z jednej spoločenskej vrstvy do druhej </a:t>
            </a:r>
            <a:r>
              <a:rPr lang="sk-SK" dirty="0" smtClean="0"/>
              <a:t>=&gt;napr. učiteľ ...  riaditeľ ....  minister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Sociálna mobilita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973721" y="6488668"/>
            <a:ext cx="6170279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MOBILITA </a:t>
            </a:r>
            <a:r>
              <a:rPr lang="sk-SK" b="1" dirty="0"/>
              <a:t>= pohyb jednotlivcov v ľudskej spoločnosti</a:t>
            </a:r>
          </a:p>
        </p:txBody>
      </p:sp>
      <p:pic>
        <p:nvPicPr>
          <p:cNvPr id="5" name="Obrázok 4" descr="spoloc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14951"/>
            <a:ext cx="2928925" cy="1643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14810" y="5286388"/>
            <a:ext cx="46169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aké vrstvy rozdeľujeme spoločnosť?</a:t>
            </a:r>
          </a:p>
        </p:txBody>
      </p:sp>
      <p:pic>
        <p:nvPicPr>
          <p:cNvPr id="8" name="Obrázok 7" descr="otaz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5000636"/>
            <a:ext cx="1038224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sk-SK" dirty="0" smtClean="0">
                <a:sym typeface="Wingdings" pitchFamily="2" charset="2"/>
              </a:rPr>
              <a:t>Prírodné </a:t>
            </a:r>
            <a:r>
              <a:rPr lang="sk-SK" dirty="0">
                <a:sym typeface="Wingdings" pitchFamily="2" charset="2"/>
              </a:rPr>
              <a:t>podmienky a </a:t>
            </a:r>
            <a:r>
              <a:rPr lang="sk-SK" dirty="0" smtClean="0">
                <a:sym typeface="Wingdings" pitchFamily="2" charset="2"/>
              </a:rPr>
              <a:t>prostredie</a:t>
            </a:r>
          </a:p>
          <a:p>
            <a:pPr>
              <a:buFont typeface="Wingdings"/>
              <a:buChar char="à"/>
            </a:pPr>
            <a:r>
              <a:rPr lang="sk-SK" dirty="0" smtClean="0">
                <a:sym typeface="Wingdings" pitchFamily="2" charset="2"/>
              </a:rPr>
              <a:t>Sťahovanie do iného prostredia</a:t>
            </a:r>
          </a:p>
          <a:p>
            <a:pPr>
              <a:buFont typeface="Wingdings"/>
              <a:buChar char="à"/>
            </a:pPr>
            <a:endParaRPr lang="sk-SK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Vedecko – technický </a:t>
            </a:r>
            <a:r>
              <a:rPr lang="sk-SK" dirty="0" smtClean="0">
                <a:sym typeface="Wingdings" pitchFamily="2" charset="2"/>
              </a:rPr>
              <a:t>pokrok:  cestovanie  autom, lietadlom</a:t>
            </a:r>
            <a:endParaRPr lang="sk-SK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Vývoj ľudskej populácie</a:t>
            </a: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Konflikty v ľudskej spoločnosti (napr. </a:t>
            </a:r>
            <a:r>
              <a:rPr lang="sk-SK" dirty="0" smtClean="0">
                <a:sym typeface="Wingdings" pitchFamily="2" charset="2"/>
              </a:rPr>
              <a:t>extrémizmus</a:t>
            </a:r>
            <a:r>
              <a:rPr lang="sk-SK" smtClean="0">
                <a:sym typeface="Wingdings" pitchFamily="2" charset="2"/>
              </a:rPr>
              <a:t>,  vojna...)</a:t>
            </a:r>
            <a:endParaRPr lang="sk-SK" dirty="0">
              <a:sym typeface="Wingdings" pitchFamily="2" charset="2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 sociálnych zmien</a:t>
            </a:r>
          </a:p>
        </p:txBody>
      </p:sp>
      <p:pic>
        <p:nvPicPr>
          <p:cNvPr id="5" name="Obrázok 4" descr="vykricni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84"/>
            <a:ext cx="495300" cy="1038225"/>
          </a:xfrm>
          <a:prstGeom prst="rect">
            <a:avLst/>
          </a:prstGeom>
        </p:spPr>
      </p:pic>
      <p:cxnSp>
        <p:nvCxnSpPr>
          <p:cNvPr id="7" name="Tvar 6"/>
          <p:cNvCxnSpPr/>
          <p:nvPr/>
        </p:nvCxnSpPr>
        <p:spPr>
          <a:xfrm rot="16200000" flipH="1">
            <a:off x="3515004" y="4986062"/>
            <a:ext cx="568115" cy="1454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86314" y="5857892"/>
            <a:ext cx="3502882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; úbytok obyvateľov,</a:t>
            </a:r>
          </a:p>
          <a:p>
            <a:pPr algn="ctr"/>
            <a:r>
              <a:rPr lang="sk-SK" b="1" dirty="0"/>
              <a:t>ničenie prírody </a:t>
            </a:r>
            <a:r>
              <a:rPr lang="sk-SK" dirty="0"/>
              <a:t>a pod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0" y="6488668"/>
            <a:ext cx="4015843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sťahovanie obyvateľov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786446" y="2571744"/>
            <a:ext cx="26308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sk-SK" b="1" dirty="0"/>
              <a:t>Krajne radikálny smer</a:t>
            </a:r>
          </a:p>
        </p:txBody>
      </p:sp>
      <p:cxnSp>
        <p:nvCxnSpPr>
          <p:cNvPr id="14" name="Rovná spojovacia šípka 13"/>
          <p:cNvCxnSpPr>
            <a:endCxn id="10" idx="2"/>
          </p:cNvCxnSpPr>
          <p:nvPr/>
        </p:nvCxnSpPr>
        <p:spPr>
          <a:xfrm rot="5400000" flipH="1" flipV="1">
            <a:off x="6593105" y="3348863"/>
            <a:ext cx="916552" cy="100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Ľudská spoločnosť mnohokrát pristupuje k prírode veľmi necitlivo =&gt; ničenie a drancovanie prírody</a:t>
            </a:r>
          </a:p>
          <a:p>
            <a:r>
              <a:rPr lang="sk-SK" dirty="0"/>
              <a:t>Príroda to človeku vracia = suchá, záplavy, zemetrasenia...je narušená rovnováha medzi človekom a prírodou...</a:t>
            </a:r>
          </a:p>
          <a:p>
            <a:r>
              <a:rPr lang="sk-SK" dirty="0"/>
              <a:t>Ak nezmeníme svoj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prístup môže to mať ďalekosiahle následky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Neničme si našu „modrú“ planétu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Ničenie prírody</a:t>
            </a:r>
            <a:endParaRPr lang="en-US" dirty="0"/>
          </a:p>
        </p:txBody>
      </p:sp>
      <p:pic>
        <p:nvPicPr>
          <p:cNvPr id="4" name="Obrázok 3" descr="globa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5" y="4572008"/>
            <a:ext cx="2928926" cy="2285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občianskej náuky pre 7. ročník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literárne pramene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281</Words>
  <Application>Microsoft Office PowerPoint</Application>
  <PresentationFormat>Prezentácia na obrazovke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Verdana</vt:lpstr>
      <vt:lpstr>Wingdings</vt:lpstr>
      <vt:lpstr>Wingdings 2</vt:lpstr>
      <vt:lpstr>Wingdings 3</vt:lpstr>
      <vt:lpstr>Hala</vt:lpstr>
      <vt:lpstr>Sociálne zmeny v spoločnosti a ich zdroje</vt:lpstr>
      <vt:lpstr>Zmeny v ľudskej spoločnosti</vt:lpstr>
      <vt:lpstr>Sociálne zmeny</vt:lpstr>
      <vt:lpstr>Sociálna mobilita</vt:lpstr>
      <vt:lpstr>Zdroje sociálnych zmien</vt:lpstr>
      <vt:lpstr>Ničenie prírody</vt:lpstr>
      <vt:lpstr>Použité literárne pramene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hľadá odpoveď na otázku: „Prečo sa mení usporiadanie ľudskej spoločnosti?“</dc:title>
  <dc:creator>Valued Acer Customer</dc:creator>
  <cp:lastModifiedBy>ucitel</cp:lastModifiedBy>
  <cp:revision>24</cp:revision>
  <dcterms:created xsi:type="dcterms:W3CDTF">2014-10-01T16:24:50Z</dcterms:created>
  <dcterms:modified xsi:type="dcterms:W3CDTF">2024-02-19T08:34:51Z</dcterms:modified>
</cp:coreProperties>
</file>