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8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79" y="4860371"/>
            <a:ext cx="8420100" cy="85920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79" y="5719576"/>
            <a:ext cx="69342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82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88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027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19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24567"/>
            <a:ext cx="8915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65475"/>
            <a:ext cx="8915400" cy="3692948"/>
          </a:xfrm>
        </p:spPr>
        <p:txBody>
          <a:bodyPr/>
          <a:lstStyle>
            <a:lvl1pPr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56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544" y="274638"/>
            <a:ext cx="7270016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544" y="1443836"/>
            <a:ext cx="7270016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22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04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4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79" y="1522475"/>
            <a:ext cx="8915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512770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142633"/>
            <a:ext cx="4376870" cy="272964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2512770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3142633"/>
            <a:ext cx="4378590" cy="272964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382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89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47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774E-8D72-4622-BD7A-338A916CC879}" type="datetimeFigureOut">
              <a:rPr lang="sk-SK" smtClean="0"/>
              <a:t>18.04.2023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505B-3B5D-4292-A856-81FBFE86E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3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density/latest/density_sk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:https:/phet.colorado.edu/sims/html/density/latest/density_sk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3239" y="4829845"/>
            <a:ext cx="94945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Vplyv </a:t>
            </a:r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objemu a tvaru telies na ich správanie vo vode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9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04684" y="4564374"/>
            <a:ext cx="89193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KONIEC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5682665"/>
            <a:ext cx="990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Zdroje :</a:t>
            </a:r>
          </a:p>
          <a:p>
            <a:pPr marL="342900" indent="-342900">
              <a:buAutoNum type="arabicPeriod"/>
            </a:pPr>
            <a:r>
              <a:rPr lang="sk-SK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Lapitková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V. a kol. : Fyzika pre 6. ročník ZŠ. Prvé vydanie, 2010.</a:t>
            </a:r>
          </a:p>
          <a:p>
            <a:pPr marL="342900" indent="-342900">
              <a:buAutoNum type="arabicPeriod"/>
            </a:pP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Internet</a:t>
            </a:r>
          </a:p>
          <a:p>
            <a:pPr marL="342900" indent="-342900">
              <a:buAutoNum type="arabicPeriod" startAt="3"/>
            </a:pPr>
            <a:r>
              <a:rPr lang="sk-SK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Velmovská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K. a kol. : Fyzika pre 6. ročník základnej 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školy a </a:t>
            </a:r>
            <a:r>
              <a:rPr lang="sk-SK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 ročník gymnázia s osemročným 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štúdiom. Prvé vydanie, 2015</a:t>
            </a:r>
          </a:p>
          <a:p>
            <a:pPr marL="342900" indent="-342900">
              <a:buAutoNum type="arabicPeriod" startAt="3"/>
            </a:pPr>
            <a:r>
              <a:rPr lang="sk-SK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https://interaktivita.taktik.sk</a:t>
            </a: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18" y="4025914"/>
            <a:ext cx="2600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529276" y="191729"/>
            <a:ext cx="3507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Prečítaj a zapamätaj si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0" y="1887794"/>
            <a:ext cx="63565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Z minulej hodiny vieme, že hmotnosť telesa má vplyv na jeho správanie vo vode. Každá loď má predpísanú záťaž, hmotnosť, ktorú nesmie prekročiť, inak sa potopí.</a:t>
            </a:r>
          </a:p>
          <a:p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55" y="1550690"/>
            <a:ext cx="3205163" cy="48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4594525" y="33084"/>
            <a:ext cx="39681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POKUS </a:t>
            </a:r>
          </a:p>
          <a:p>
            <a:pPr algn="r"/>
            <a:r>
              <a:rPr lang="sk-SK" sz="2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(postup si prečítaj z učebnice str. 78)</a:t>
            </a:r>
            <a:endParaRPr lang="sk-SK" sz="2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0" y="1689991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Porovnaj hĺbku ponorenia dvoch škatúľ s </a:t>
            </a:r>
            <a:r>
              <a:rPr lang="sk-SK" sz="2400" b="1" dirty="0" smtClean="0">
                <a:solidFill>
                  <a:schemeClr val="bg1"/>
                </a:solidFill>
              </a:rPr>
              <a:t>rôznymi objemami</a:t>
            </a:r>
            <a:r>
              <a:rPr lang="sk-SK" sz="2400" b="1" dirty="0">
                <a:solidFill>
                  <a:schemeClr val="bg1"/>
                </a:solidFill>
              </a:rPr>
              <a:t>, ak ich rovnako </a:t>
            </a:r>
            <a:r>
              <a:rPr lang="sk-SK" sz="2400" b="1" dirty="0" smtClean="0">
                <a:solidFill>
                  <a:schemeClr val="bg1"/>
                </a:solidFill>
              </a:rPr>
              <a:t>zaťažíš. Pokus sa dá modelovať aj </a:t>
            </a:r>
            <a:r>
              <a:rPr lang="sk-SK" sz="2400" b="1" dirty="0">
                <a:solidFill>
                  <a:schemeClr val="bg1"/>
                </a:solidFill>
              </a:rPr>
              <a:t>na </a:t>
            </a:r>
            <a:r>
              <a:rPr lang="sk-SK" sz="2400" b="1" dirty="0" smtClean="0">
                <a:solidFill>
                  <a:schemeClr val="bg1"/>
                </a:solidFill>
              </a:rPr>
              <a:t>odkaze</a:t>
            </a:r>
            <a:endParaRPr lang="sk-SK" sz="1000" b="1" dirty="0" smtClean="0">
              <a:solidFill>
                <a:schemeClr val="bg1"/>
              </a:solidFill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9" y="2899944"/>
            <a:ext cx="9635152" cy="3464324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143029" y="2520988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Priprav si do zošita tabuľku :</a:t>
            </a:r>
          </a:p>
        </p:txBody>
      </p:sp>
      <p:sp>
        <p:nvSpPr>
          <p:cNvPr id="11" name="Obdĺžnik 10">
            <a:hlinkClick r:id="rId3"/>
          </p:cNvPr>
          <p:cNvSpPr/>
          <p:nvPr/>
        </p:nvSpPr>
        <p:spPr>
          <a:xfrm>
            <a:off x="308486" y="6403388"/>
            <a:ext cx="799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https://phet.colorado.edu/sims/html/density/latest/density_sk.html</a:t>
            </a:r>
          </a:p>
        </p:txBody>
      </p:sp>
      <p:sp>
        <p:nvSpPr>
          <p:cNvPr id="12" name="Obdĺžnik 11">
            <a:hlinkClick r:id="rId4" action="ppaction://hlinkfile"/>
          </p:cNvPr>
          <p:cNvSpPr/>
          <p:nvPr/>
        </p:nvSpPr>
        <p:spPr>
          <a:xfrm>
            <a:off x="5690421" y="2208696"/>
            <a:ext cx="4156587" cy="2478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1000" b="1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sk-SK" sz="1000" b="1" dirty="0">
                <a:solidFill>
                  <a:schemeClr val="bg1"/>
                </a:solidFill>
                <a:hlinkClick r:id="rId3"/>
              </a:rPr>
              <a:t>://phet.colorado.edu/sims/html/density/latest/density_sk.html</a:t>
            </a:r>
            <a:endParaRPr lang="sk-SK" sz="1000" dirty="0"/>
          </a:p>
        </p:txBody>
      </p:sp>
    </p:spTree>
    <p:extLst>
      <p:ext uri="{BB962C8B-B14F-4D97-AF65-F5344CB8AC3E}">
        <p14:creationId xmlns:p14="http://schemas.microsoft.com/office/powerpoint/2010/main" val="33013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6693634" y="191729"/>
            <a:ext cx="11792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Otázka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887794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1. Aký je vzťah medzi veľkosťou škatule a hĺbkou ponoru.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5687" y="2752786"/>
            <a:ext cx="4918747" cy="3471031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694250" y="3645414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0" y="3322249"/>
            <a:ext cx="453496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Pri rovnakej hmotnosti sa ponorí hlbšie teleso s menším objemom.</a:t>
            </a:r>
            <a:endParaRPr lang="sk-SK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6693634" y="191729"/>
            <a:ext cx="11792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Otázka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887794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2. Čo ovplyvňuje hĺbku ponoru predmetu vo vode 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694250" y="3645414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47484" y="2829806"/>
            <a:ext cx="453496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Záleží na tvare telesa – veľkosti </a:t>
            </a:r>
            <a:r>
              <a:rPr lang="sk-SK" sz="3200" b="1" dirty="0" smtClean="0">
                <a:solidFill>
                  <a:srgbClr val="C00000"/>
                </a:solidFill>
              </a:rPr>
              <a:t>dna a objemu a </a:t>
            </a:r>
            <a:r>
              <a:rPr lang="sk-SK" sz="3200" b="1" dirty="0">
                <a:solidFill>
                  <a:srgbClr val="C00000"/>
                </a:solidFill>
              </a:rPr>
              <a:t>na veľkosti záťaže (napríklad vody</a:t>
            </a:r>
            <a:r>
              <a:rPr lang="sk-SK" sz="3200" b="1" dirty="0" smtClean="0">
                <a:solidFill>
                  <a:srgbClr val="C00000"/>
                </a:solidFill>
              </a:rPr>
              <a:t>), ktorú </a:t>
            </a:r>
            <a:r>
              <a:rPr lang="sk-SK" sz="3200" b="1" dirty="0">
                <a:solidFill>
                  <a:srgbClr val="C00000"/>
                </a:solidFill>
              </a:rPr>
              <a:t>do nej dáme.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2411" y="2465388"/>
            <a:ext cx="4078066" cy="42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hips GIF | Gfycat"/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630400"/>
            <a:ext cx="5117690" cy="31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deli ste, že 16 najväčších lodí znečistí ovzdušie viac ako všetky autá?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2583" y="3462389"/>
            <a:ext cx="5093417" cy="33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812583" y="451918"/>
            <a:ext cx="3507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Prečítaj a zapamätaj si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696068"/>
            <a:ext cx="990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Ľudia, ktorí stavajú lode či zhotovujú člny, musia veľmi presne poznať vzťah medzi záťažou lode či člna a ich objemom. Musia zvažovať ich tvar a hĺbku ponoru tak, aby boli bezpečné. </a:t>
            </a:r>
          </a:p>
          <a:p>
            <a:r>
              <a:rPr lang="sk-SK" sz="2800" b="1" dirty="0" smtClean="0">
                <a:solidFill>
                  <a:schemeClr val="bg1"/>
                </a:solidFill>
              </a:rPr>
              <a:t>Platí, že čím majú loď alebo čln menší objem, tým je ich povolená záťaž menšia.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▷ Ships: Animated Images, Gifs, Pictures &amp;amp;amp; Animations - 100% FREE!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12" y="-119749"/>
            <a:ext cx="1712222" cy="214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5455993" y="191729"/>
            <a:ext cx="36545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POKUS a POZOROVANIE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1788378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Zisti, aké množstvo vody je potrebné naliať do škatule od džúsu na jej úplné potopenie vo vode.</a:t>
            </a:r>
          </a:p>
        </p:txBody>
      </p:sp>
      <p:pic>
        <p:nvPicPr>
          <p:cNvPr id="2050" name="Picture 2" descr="790 Gif ideas | gif, cute gif,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172" y="4719484"/>
            <a:ext cx="1569810" cy="229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50" y="2884844"/>
            <a:ext cx="9639300" cy="1619250"/>
          </a:xfrm>
          <a:prstGeom prst="rect">
            <a:avLst/>
          </a:prstGeom>
        </p:spPr>
      </p:pic>
      <p:pic>
        <p:nvPicPr>
          <p:cNvPr id="2056" name="Picture 8" descr="ρt = m : V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6" y="4567103"/>
            <a:ext cx="4315817" cy="20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143029" y="2520988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Priprav si do zošita tabuľku :</a:t>
            </a:r>
          </a:p>
        </p:txBody>
      </p:sp>
    </p:spTree>
    <p:extLst>
      <p:ext uri="{BB962C8B-B14F-4D97-AF65-F5344CB8AC3E}">
        <p14:creationId xmlns:p14="http://schemas.microsoft.com/office/powerpoint/2010/main" val="42920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5943497" y="191729"/>
            <a:ext cx="26795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Napíš si do zošita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923443"/>
            <a:ext cx="99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Pri tej istej záťaži sa škatuľa s väčším objemom a plochou dotýkajúcou hladiny vody potopí do menšej hĺbky.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Writing Gif Animation GIFs | Ten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5286374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kus 1 (Lapitková, et al., 2010, s. 78)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4" y="3126657"/>
            <a:ext cx="6225421" cy="351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9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090815" y="191729"/>
            <a:ext cx="2384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Vyrieš problém</a:t>
            </a:r>
            <a:endParaRPr lang="sk-SK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Problem GIF - Find on GIFE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32" y="4393789"/>
            <a:ext cx="1971368" cy="24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0" y="1923443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b="1" dirty="0" smtClean="0">
                <a:solidFill>
                  <a:schemeClr val="bg1"/>
                </a:solidFill>
              </a:rPr>
              <a:t>Môže gulička z plastelíny plávať alebo sa potopí ?</a:t>
            </a:r>
          </a:p>
        </p:txBody>
      </p:sp>
      <p:sp>
        <p:nvSpPr>
          <p:cNvPr id="8" name="Obdĺžnik 7"/>
          <p:cNvSpPr/>
          <p:nvPr/>
        </p:nvSpPr>
        <p:spPr>
          <a:xfrm>
            <a:off x="0" y="3716712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sk-SK" sz="3200" b="1" dirty="0">
                <a:solidFill>
                  <a:prstClr val="white"/>
                </a:solidFill>
              </a:rPr>
              <a:t>Môže gulička z alobalu plávať alebo sa potopí ?</a:t>
            </a:r>
          </a:p>
        </p:txBody>
      </p:sp>
      <p:sp>
        <p:nvSpPr>
          <p:cNvPr id="10" name="Obdĺžnik 9"/>
          <p:cNvSpPr/>
          <p:nvPr/>
        </p:nvSpPr>
        <p:spPr>
          <a:xfrm>
            <a:off x="0" y="2866228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sk-SK" sz="3200" b="1" dirty="0">
                <a:solidFill>
                  <a:prstClr val="white"/>
                </a:solidFill>
              </a:rPr>
              <a:t>Môže plastelína plávať ? 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0" y="4713450"/>
            <a:ext cx="7934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sk-SK" sz="3200" b="1" dirty="0" smtClean="0">
                <a:solidFill>
                  <a:prstClr val="white"/>
                </a:solidFill>
              </a:rPr>
              <a:t>Vykonaj pokus a dokáž svoje tvrdenia !</a:t>
            </a:r>
            <a:endParaRPr lang="sk-SK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58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5896</Template>
  <TotalTime>299</TotalTime>
  <Words>344</Words>
  <Application>Microsoft Office PowerPoint</Application>
  <PresentationFormat>A4 (210 x 297 mm)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5896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ntb</dc:creator>
  <cp:lastModifiedBy>ucitel</cp:lastModifiedBy>
  <cp:revision>32</cp:revision>
  <dcterms:created xsi:type="dcterms:W3CDTF">2022-03-02T09:48:11Z</dcterms:created>
  <dcterms:modified xsi:type="dcterms:W3CDTF">2023-04-18T10:13:05Z</dcterms:modified>
</cp:coreProperties>
</file>