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3" r:id="rId5"/>
    <p:sldId id="266" r:id="rId6"/>
    <p:sldId id="256" r:id="rId7"/>
    <p:sldId id="261" r:id="rId8"/>
    <p:sldId id="265" r:id="rId9"/>
    <p:sldId id="257" r:id="rId10"/>
    <p:sldId id="264" r:id="rId11"/>
    <p:sldId id="260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03.11.2021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Narcis veľkokvetý ´MIX´, 5 ks v balení | E-shop | LUMIGREEN.sk - Váš 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7283151" cy="61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1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Kedy rozsadiť ľalie? | Urob si sá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064896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11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Pestujeme rododendrony | Môjdom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18879"/>
            <a:ext cx="7272808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81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Tajomstvo úspešného pestovania muškátov - Dobré rady a nápad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2" y="404664"/>
            <a:ext cx="7139136" cy="607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3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agnólia, druhy a pestovanie | Chovatelahospodar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7787208" cy="61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65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Borievka obyčajná ~ Juniperus communis – Alchemyl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22" y="620688"/>
            <a:ext cx="4608512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74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Ako pestovať hyacinty? | Ako a Prečo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" y="17846"/>
            <a:ext cx="7632848" cy="6912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áte doma orchideu? Starajte sa o ňu správne a bude prekvitať | Plnielanu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" y="846138"/>
            <a:ext cx="8064896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52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Smrek pichľavý ´BLUE DIAMOND®´ 20-30 cm, kont. 2 l | E-shop | LUMIGREEN.sk  - Váš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6624736" cy="633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 descr="Dianthus 'Monica Wyatt' - trvalka do sucha, bledoružový klinček ✅ viac info  na www.slovensketrvalky.sk ✅ rastliny priamo od pestovateľa ✅ expresné  doručenie | SlovenskeTrvalky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6289"/>
            <a:ext cx="6660740" cy="6358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8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evanduľa úzkolistá ´Hidcote Blue´ , Lavandula angustifolia ´Hidcote Blue´  | E-shop | LUMIGREEN.sk - Váš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" y="274638"/>
            <a:ext cx="6923112" cy="625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55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Jedľa korejská (Abies koreana) 30ks semien - MrazuvzdornePalmy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560840" cy="5890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33951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Prezentácia na obrazovke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ucitel</cp:lastModifiedBy>
  <cp:revision>4</cp:revision>
  <dcterms:created xsi:type="dcterms:W3CDTF">2020-11-24T07:12:30Z</dcterms:created>
  <dcterms:modified xsi:type="dcterms:W3CDTF">2021-11-03T11:11:27Z</dcterms:modified>
</cp:coreProperties>
</file>