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EFB22-AABE-4DBB-B2E4-F7C38AD6FDF3}" type="datetimeFigureOut">
              <a:rPr lang="sk-SK" smtClean="0"/>
              <a:t>28.9.2016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444A-8C75-42AD-B7A2-F6BFF3C6DA9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28.9.2016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z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0782"/>
            <a:ext cx="6781800" cy="6700232"/>
          </a:xfrm>
          <a:prstGeom prst="rect">
            <a:avLst/>
          </a:prstGeom>
          <a:noFill/>
        </p:spPr>
      </p:pic>
      <p:sp>
        <p:nvSpPr>
          <p:cNvPr id="5" name="Nadpis 1"/>
          <p:cNvSpPr>
            <a:spLocks noGrp="1"/>
          </p:cNvSpPr>
          <p:nvPr>
            <p:ph type="ctrTitle"/>
          </p:nvPr>
        </p:nvSpPr>
        <p:spPr>
          <a:xfrm>
            <a:off x="762000" y="3124200"/>
            <a:ext cx="7772400" cy="197510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6600" dirty="0" smtClean="0">
                <a:latin typeface="Times New Roman" pitchFamily="18" charset="0"/>
                <a:cs typeface="Times New Roman" pitchFamily="18" charset="0"/>
              </a:rPr>
              <a:t>TVAR A Veľkosť zeme</a:t>
            </a:r>
            <a:endParaRPr lang="sk-SK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Výsledok vyhľadávania obrázkov pre dopyt geo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0"/>
            <a:ext cx="6324600" cy="6704076"/>
          </a:xfrm>
          <a:prstGeom prst="rect">
            <a:avLst/>
          </a:prstGeom>
          <a:noFill/>
        </p:spPr>
      </p:pic>
      <p:pic>
        <p:nvPicPr>
          <p:cNvPr id="35844" name="Picture 4" descr="Výsledok vyhľadávania obrázkov pre dopyt sfero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0"/>
            <a:ext cx="7207090" cy="60960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990600" y="1676400"/>
            <a:ext cx="7620000" cy="403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6" name="Rovná spojnica 5"/>
          <p:cNvCxnSpPr>
            <a:endCxn id="4" idx="6"/>
          </p:cNvCxnSpPr>
          <p:nvPr/>
        </p:nvCxnSpPr>
        <p:spPr>
          <a:xfrm flipV="1">
            <a:off x="4648200" y="3695700"/>
            <a:ext cx="3962400" cy="3810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rot="5400000" flipH="1" flipV="1">
            <a:off x="3581400" y="2667000"/>
            <a:ext cx="2133600" cy="1588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943600" y="3810000"/>
            <a:ext cx="39626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tx2">
                    <a:lumMod val="25000"/>
                  </a:schemeClr>
                </a:solidFill>
              </a:rPr>
              <a:t>a</a:t>
            </a:r>
            <a:endParaRPr lang="sk-SK" sz="3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038600" y="2514600"/>
            <a:ext cx="41389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tx2">
                    <a:lumMod val="25000"/>
                  </a:schemeClr>
                </a:solidFill>
              </a:rPr>
              <a:t>b</a:t>
            </a:r>
            <a:endParaRPr lang="sk-SK" sz="320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382000" cy="9357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Hlavný dôsledok guľatého tvaru Zeme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6866" name="Picture 2" descr="Výsledok vyhľadávania obrázkov pre dopyt podnebné pás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001000" cy="5297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6" descr="Výsledok vyhľadávania obrázkov pre dopyt družice ve vesmír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7658098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Čo je ZEM ???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planéty slnečnej sústavy"/>
          <p:cNvPicPr>
            <a:picLocks noChangeAspect="1" noChangeArrowheads="1"/>
          </p:cNvPicPr>
          <p:nvPr/>
        </p:nvPicPr>
        <p:blipFill>
          <a:blip r:embed="rId2"/>
          <a:srcRect r="14800"/>
          <a:stretch>
            <a:fillRect/>
          </a:stretch>
        </p:blipFill>
        <p:spPr bwMode="auto">
          <a:xfrm>
            <a:off x="381000" y="1752600"/>
            <a:ext cx="7315200" cy="4637632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2209800" y="4191000"/>
            <a:ext cx="533400" cy="53340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3200" dirty="0" smtClean="0">
                <a:solidFill>
                  <a:schemeClr val="bg2">
                    <a:lumMod val="50000"/>
                  </a:schemeClr>
                </a:solidFill>
              </a:rPr>
              <a:t>TERESTRICKÉ</a:t>
            </a:r>
            <a:endParaRPr lang="sk-SK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3200" dirty="0" smtClean="0">
                <a:solidFill>
                  <a:schemeClr val="bg2">
                    <a:lumMod val="50000"/>
                  </a:schemeClr>
                </a:solidFill>
              </a:rPr>
              <a:t>IOVIÁLNE</a:t>
            </a:r>
            <a:endParaRPr lang="sk-SK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Picture 2" descr="Výsledok vyhľadávania obrázkov pre dopyt planéty slnečnej sústavy"/>
          <p:cNvPicPr>
            <a:picLocks noChangeAspect="1" noChangeArrowheads="1"/>
          </p:cNvPicPr>
          <p:nvPr/>
        </p:nvPicPr>
        <p:blipFill>
          <a:blip r:embed="rId2"/>
          <a:srcRect r="14800"/>
          <a:stretch>
            <a:fillRect/>
          </a:stretch>
        </p:blipFill>
        <p:spPr bwMode="auto">
          <a:xfrm>
            <a:off x="1676400" y="2573846"/>
            <a:ext cx="6019800" cy="3816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galaxia"/>
          <p:cNvPicPr>
            <a:picLocks noChangeAspect="1" noChangeArrowheads="1"/>
          </p:cNvPicPr>
          <p:nvPr/>
        </p:nvPicPr>
        <p:blipFill>
          <a:blip r:embed="rId2"/>
          <a:srcRect b="4167"/>
          <a:stretch>
            <a:fillRect/>
          </a:stretch>
        </p:blipFill>
        <p:spPr bwMode="auto">
          <a:xfrm>
            <a:off x="533399" y="609600"/>
            <a:ext cx="8270541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Tvar a veľkosť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9698" name="Picture 2" descr="Výsledok vyhľadávania obrázkov pre dopyt tvar ze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600200"/>
            <a:ext cx="8525430" cy="4347972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eratosthenes"/>
          <p:cNvPicPr>
            <a:picLocks noChangeAspect="1" noChangeArrowheads="1"/>
          </p:cNvPicPr>
          <p:nvPr/>
        </p:nvPicPr>
        <p:blipFill>
          <a:blip r:embed="rId3"/>
          <a:srcRect l="13333" r="12727"/>
          <a:stretch>
            <a:fillRect/>
          </a:stretch>
        </p:blipFill>
        <p:spPr bwMode="auto">
          <a:xfrm>
            <a:off x="2133600" y="1066800"/>
            <a:ext cx="4648200" cy="523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Kolumbus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kolumb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4114800" cy="5277680"/>
          </a:xfrm>
          <a:prstGeom prst="rect">
            <a:avLst/>
          </a:prstGeom>
          <a:noFill/>
        </p:spPr>
      </p:pic>
      <p:pic>
        <p:nvPicPr>
          <p:cNvPr id="30724" name="Picture 4" descr="Výsledok vyhľadávania obrázkov pre dopyt magalha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352800"/>
            <a:ext cx="5368636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Koperník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koper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57200"/>
            <a:ext cx="5181600" cy="60376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Kepler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ýsledok vyhľadávania obrázkov pre dopyt kepl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8600"/>
            <a:ext cx="449432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914400" y="457200"/>
            <a:ext cx="7772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Newton</a:t>
            </a:r>
            <a:endParaRPr kumimoji="0" lang="sk-SK" sz="4000" b="1" i="0" u="none" strike="noStrike" kern="1200" cap="none" spc="-10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Výsledok vyhľadávania obrázkov pre dopyt newt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28600"/>
            <a:ext cx="4724400" cy="6490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</TotalTime>
  <Words>24</Words>
  <PresentationFormat>Prezentácia na obrazovke (4:3)</PresentationFormat>
  <Paragraphs>12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Metro</vt:lpstr>
      <vt:lpstr>TVAR A Veľkosť zeme</vt:lpstr>
      <vt:lpstr>Čo je ZEM ???</vt:lpstr>
      <vt:lpstr>Snímka 3</vt:lpstr>
      <vt:lpstr>Snímka 4</vt:lpstr>
      <vt:lpstr>Tvar a veľkosť</vt:lpstr>
      <vt:lpstr>Kolumbus</vt:lpstr>
      <vt:lpstr>Koperník</vt:lpstr>
      <vt:lpstr>Kepler</vt:lpstr>
      <vt:lpstr>Snímka 9</vt:lpstr>
      <vt:lpstr>Snímka 10</vt:lpstr>
      <vt:lpstr>Snímka 11</vt:lpstr>
      <vt:lpstr>Hlavný dôsledok guľatého tvaru Zeme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TVAR A Veľkosť zeme</dc:title>
  <dc:creator>hp</dc:creator>
  <cp:lastModifiedBy>hp</cp:lastModifiedBy>
  <cp:revision>28</cp:revision>
  <dcterms:created xsi:type="dcterms:W3CDTF">2016-09-28T15:27:59Z</dcterms:created>
  <dcterms:modified xsi:type="dcterms:W3CDTF">2016-09-28T15:53:53Z</dcterms:modified>
</cp:coreProperties>
</file>