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70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97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37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880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73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87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6460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45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20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05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46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3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3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517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348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77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EF03-B1FC-4DC2-B4B7-C2E1C2914A96}" type="datetimeFigureOut">
              <a:rPr lang="sk-SK" smtClean="0"/>
              <a:t>15.05.2023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744E0A-4496-441E-AD11-A40803DB56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3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bloha, vonkajšie, trávnik, oblaky&#10;&#10;Automaticky generovaný popis">
            <a:extLst>
              <a:ext uri="{FF2B5EF4-FFF2-40B4-BE49-F238E27FC236}">
                <a16:creationId xmlns:a16="http://schemas.microsoft.com/office/drawing/2014/main" id="{73E7BE19-DDB9-45A4-AC74-E42D85868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2" b="9091"/>
          <a:stretch/>
        </p:blipFill>
        <p:spPr>
          <a:xfrm>
            <a:off x="3432313" y="-1"/>
            <a:ext cx="8759687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F01D66C-7291-4901-896C-A34A8C05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817" y="1710268"/>
            <a:ext cx="4088190" cy="2369093"/>
          </a:xfrm>
        </p:spPr>
        <p:txBody>
          <a:bodyPr>
            <a:noAutofit/>
          </a:bodyPr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Na hranici s Osmanskou ríšou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706768-D70A-4F80-838B-721CAB868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8073" y="5761099"/>
            <a:ext cx="4079721" cy="1096901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chemeClr val="tx1"/>
                </a:solidFill>
              </a:rPr>
              <a:t>Mgr. Tomáš Takáč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4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id="{42BC7069-EA3C-4709-907A-F02348907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9" y="0"/>
            <a:ext cx="8416734" cy="614196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B7A163-A7B7-4A0C-B744-DC4E2945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6610" y="211705"/>
            <a:ext cx="7835706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Územie Slovenska sa ocitlo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na hranici s Osmanskou ríšou.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Uhorsko sa považovalo za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baštu kresťanstva pred islamom.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Osmanská ríša chcela ďalej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postupovať na západ.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 obsadenom území Uhorska vznikol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Budínsky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 pašalík.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Ten sa delil na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okresy –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sandžaky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</a:rPr>
              <a:t>Ostrihomský, novohradský, </a:t>
            </a:r>
            <a:r>
              <a:rPr lang="sk-SK" sz="2200" dirty="0" err="1">
                <a:solidFill>
                  <a:schemeClr val="tx1"/>
                </a:solidFill>
              </a:rPr>
              <a:t>sečiansky</a:t>
            </a:r>
            <a:r>
              <a:rPr lang="sk-SK" sz="2200" dirty="0">
                <a:solidFill>
                  <a:schemeClr val="tx1"/>
                </a:solidFill>
              </a:rPr>
              <a:t> </a:t>
            </a:r>
            <a:r>
              <a:rPr lang="sk-SK" sz="1700" dirty="0">
                <a:solidFill>
                  <a:schemeClr val="tx1"/>
                </a:solidFill>
              </a:rPr>
              <a:t>a fiľakovský. 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7" name="Obrázok 6" descr="Obrázok, na ktorom je text, snímka obrazovky, znak, rám obrázka&#10;&#10;Automaticky generovaný popis">
            <a:extLst>
              <a:ext uri="{FF2B5EF4-FFF2-40B4-BE49-F238E27FC236}">
                <a16:creationId xmlns:a16="http://schemas.microsoft.com/office/drawing/2014/main" id="{98E4D5C2-730C-4B97-9123-91DDB5829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236"/>
            <a:ext cx="6268278" cy="36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59EB97-27CA-4913-9BC2-8B6269CB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6" y="150131"/>
            <a:ext cx="8557251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Stredoslovenské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banské mestá financovali obranu krajiny.</a:t>
            </a:r>
          </a:p>
          <a:p>
            <a:r>
              <a:rPr lang="sk-SK" sz="2000" dirty="0">
                <a:solidFill>
                  <a:schemeClr val="tx1"/>
                </a:solidFill>
              </a:rPr>
              <a:t>Osmanská ríša sa ich snažila dobyť.</a:t>
            </a:r>
          </a:p>
          <a:p>
            <a:r>
              <a:rPr lang="sk-SK" sz="2000" dirty="0">
                <a:solidFill>
                  <a:schemeClr val="tx1"/>
                </a:solidFill>
              </a:rPr>
              <a:t>Stavali sa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protiturecké opevnenia.</a:t>
            </a:r>
          </a:p>
          <a:p>
            <a:r>
              <a:rPr lang="sk-SK" sz="2000" dirty="0" err="1">
                <a:solidFill>
                  <a:schemeClr val="tx1"/>
                </a:solidFill>
                <a:highlight>
                  <a:srgbClr val="FFFF00"/>
                </a:highlight>
              </a:rPr>
              <a:t>Vartovka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 v Krupine a Nový zámok v Banskej Štiavnici.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Janičiari </a:t>
            </a:r>
            <a:r>
              <a:rPr lang="sk-SK" sz="2000" dirty="0">
                <a:solidFill>
                  <a:schemeClr val="tx1"/>
                </a:solidFill>
              </a:rPr>
              <a:t>– elitná pechota tureckej armády.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2F13A472-5B0A-41CF-BB83-5C51FB812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2226365"/>
            <a:ext cx="6380508" cy="4675424"/>
          </a:xfrm>
          <a:prstGeom prst="rect">
            <a:avLst/>
          </a:prstGeom>
        </p:spPr>
      </p:pic>
      <p:pic>
        <p:nvPicPr>
          <p:cNvPr id="7" name="Obrázok 6" descr="Obrázok, na ktorom je trávnik, strom, vonkajšie, pole&#10;&#10;Automaticky generovaný popis">
            <a:extLst>
              <a:ext uri="{FF2B5EF4-FFF2-40B4-BE49-F238E27FC236}">
                <a16:creationId xmlns:a16="http://schemas.microsoft.com/office/drawing/2014/main" id="{79C8CA1B-30D6-4734-999E-9ECDFB50C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12" y="3070571"/>
            <a:ext cx="5999888" cy="3787429"/>
          </a:xfrm>
          <a:prstGeom prst="rect">
            <a:avLst/>
          </a:prstGeom>
        </p:spPr>
      </p:pic>
      <p:pic>
        <p:nvPicPr>
          <p:cNvPr id="9" name="Obrázok 8" descr="Obrázok, na ktorom je osoba, tanečnica&#10;&#10;Automaticky generovaný popis">
            <a:extLst>
              <a:ext uri="{FF2B5EF4-FFF2-40B4-BE49-F238E27FC236}">
                <a16:creationId xmlns:a16="http://schemas.microsoft.com/office/drawing/2014/main" id="{3FE0B029-A2E0-4128-AA2D-3E338C153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110" y="0"/>
            <a:ext cx="4096863" cy="37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A84D98-BC7F-405D-B6F2-09202A71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mapa&#10;&#10;Automaticky generovaný popis">
            <a:extLst>
              <a:ext uri="{FF2B5EF4-FFF2-40B4-BE49-F238E27FC236}">
                <a16:creationId xmlns:a16="http://schemas.microsoft.com/office/drawing/2014/main" id="{5C7DAD97-E9E8-45B5-900B-599DFE03A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6709" cy="6858000"/>
          </a:xfrm>
        </p:spPr>
      </p:pic>
    </p:spTree>
    <p:extLst>
      <p:ext uri="{BB962C8B-B14F-4D97-AF65-F5344CB8AC3E}">
        <p14:creationId xmlns:p14="http://schemas.microsoft.com/office/powerpoint/2010/main" val="4796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E1CF76-9AD7-415C-AFFA-88A11669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strom, príroda, dolina, hora&#10;&#10;Automaticky generovaný popis">
            <a:extLst>
              <a:ext uri="{FF2B5EF4-FFF2-40B4-BE49-F238E27FC236}">
                <a16:creationId xmlns:a16="http://schemas.microsoft.com/office/drawing/2014/main" id="{814F8F57-7DAA-4DED-99B8-64DFB3F95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9"/>
            <a:ext cx="12192000" cy="6868733"/>
          </a:xfrm>
        </p:spPr>
      </p:pic>
    </p:spTree>
    <p:extLst>
      <p:ext uri="{BB962C8B-B14F-4D97-AF65-F5344CB8AC3E}">
        <p14:creationId xmlns:p14="http://schemas.microsoft.com/office/powerpoint/2010/main" val="42503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7DB63-EE5F-43D1-9FCB-FA10048A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Zástupný objekt pre obsah 8" descr="Obrázok, na ktorom je trávnik, vonkajšie, obklopené, vysočina&#10;&#10;Automaticky generovaný popis">
            <a:extLst>
              <a:ext uri="{FF2B5EF4-FFF2-40B4-BE49-F238E27FC236}">
                <a16:creationId xmlns:a16="http://schemas.microsoft.com/office/drawing/2014/main" id="{0B55655C-E39F-42F4-A50D-74E1AA933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6348"/>
          </a:xfrm>
        </p:spPr>
      </p:pic>
    </p:spTree>
    <p:extLst>
      <p:ext uri="{BB962C8B-B14F-4D97-AF65-F5344CB8AC3E}">
        <p14:creationId xmlns:p14="http://schemas.microsoft.com/office/powerpoint/2010/main" val="233860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5DE2CD-9131-425C-B3BD-9E466C77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91" y="89695"/>
            <a:ext cx="8596668" cy="1320800"/>
          </a:xfrm>
        </p:spPr>
        <p:txBody>
          <a:bodyPr>
            <a:normAutofit/>
          </a:bodyPr>
          <a:lstStyle/>
          <a:p>
            <a:r>
              <a:rPr lang="sk-SK" sz="4000" dirty="0">
                <a:solidFill>
                  <a:schemeClr val="tx1"/>
                </a:solidFill>
                <a:highlight>
                  <a:srgbClr val="FFFF00"/>
                </a:highlight>
              </a:rPr>
              <a:t>Stavovské povstania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CC4445-9A3D-4B60-A182-2BB97472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8555"/>
            <a:ext cx="8596668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Panovník sa snažil o centralizáciu ríše a šírenie katolíckej viery.</a:t>
            </a:r>
          </a:p>
          <a:p>
            <a:r>
              <a:rPr lang="sk-SK" sz="2000" dirty="0">
                <a:solidFill>
                  <a:schemeClr val="tx1"/>
                </a:solidFill>
              </a:rPr>
              <a:t>Uhorská šľachta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odpovedala organizovaním povstaní.</a:t>
            </a:r>
          </a:p>
          <a:p>
            <a:r>
              <a:rPr lang="sk-SK" sz="2000" dirty="0">
                <a:solidFill>
                  <a:schemeClr val="tx1"/>
                </a:solidFill>
              </a:rPr>
              <a:t>Toto obdobie trvalo vyše sto rokov (1604 – 1711)</a:t>
            </a:r>
          </a:p>
          <a:p>
            <a:r>
              <a:rPr lang="sk-SK" sz="2000" dirty="0">
                <a:solidFill>
                  <a:schemeClr val="tx1"/>
                </a:solidFill>
              </a:rPr>
              <a:t>Na čele prvého povstania stál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Štefan </a:t>
            </a:r>
            <a:r>
              <a:rPr lang="sk-SK" sz="2000" dirty="0" err="1">
                <a:solidFill>
                  <a:schemeClr val="tx1"/>
                </a:solidFill>
                <a:highlight>
                  <a:srgbClr val="FFFF00"/>
                </a:highlight>
              </a:rPr>
              <a:t>Bočkaj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000" dirty="0">
                <a:solidFill>
                  <a:schemeClr val="tx1"/>
                </a:solidFill>
              </a:rPr>
              <a:t>Spojencom povstalcov bola aj Osmanská ríša.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1683 – bitka pri Viedni – Porážka osmanskej ríše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0519497D-575F-46D1-91F6-845B5A9F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3845"/>
            <a:ext cx="8057322" cy="36195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D62D9FF-C7A5-4625-ADF0-D4DBE7AD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10" y="0"/>
            <a:ext cx="4248789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0272F9-8902-4069-99F9-4E51A652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6502"/>
            <a:ext cx="10283687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Rozmáhalo sa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zbojníctvo. 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Juraj Jánošík</a:t>
            </a:r>
          </a:p>
          <a:p>
            <a:r>
              <a:rPr lang="sk-SK" sz="2200" dirty="0">
                <a:solidFill>
                  <a:schemeClr val="tx1"/>
                </a:solidFill>
              </a:rPr>
              <a:t>Posledné stavovské povstanie viedol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František II. Rákoci.</a:t>
            </a:r>
          </a:p>
          <a:p>
            <a:r>
              <a:rPr lang="sk-SK" sz="2200" dirty="0">
                <a:solidFill>
                  <a:schemeClr val="tx1"/>
                </a:solidFill>
              </a:rPr>
              <a:t>Skončilo sa podpisom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mieru v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Satmári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 (1711).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Protestanti si zachovali v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Uhorsku aspoň čiastočnú cirkevnú slobodu.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FE2D59F8-F745-4D7F-B1B0-A7E5338AB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9" y="2405574"/>
            <a:ext cx="4419600" cy="4452425"/>
          </a:xfrm>
          <a:prstGeom prst="rect">
            <a:avLst/>
          </a:prstGeom>
        </p:spPr>
      </p:pic>
      <p:pic>
        <p:nvPicPr>
          <p:cNvPr id="7" name="Obrázok 6" descr="Obrázok, na ktorom je text, kniha&#10;&#10;Automaticky generovaný popis">
            <a:extLst>
              <a:ext uri="{FF2B5EF4-FFF2-40B4-BE49-F238E27FC236}">
                <a16:creationId xmlns:a16="http://schemas.microsoft.com/office/drawing/2014/main" id="{C2D356BB-26D6-4628-BC97-63EDFF114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19" y="2405573"/>
            <a:ext cx="4419600" cy="44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98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184</Words>
  <Application>Microsoft Office PowerPoint</Application>
  <PresentationFormat>Širokouhlá</PresentationFormat>
  <Paragraphs>25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Na hranici s Osmanskou ríšou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Stavovské povstania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 hranici s Osmanskou ríšou</dc:title>
  <dc:creator>Tomáš Takáč</dc:creator>
  <cp:lastModifiedBy>student</cp:lastModifiedBy>
  <cp:revision>4</cp:revision>
  <dcterms:created xsi:type="dcterms:W3CDTF">2021-05-17T08:03:41Z</dcterms:created>
  <dcterms:modified xsi:type="dcterms:W3CDTF">2023-05-15T06:45:57Z</dcterms:modified>
</cp:coreProperties>
</file>