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6" r:id="rId3"/>
    <p:sldId id="292" r:id="rId4"/>
    <p:sldId id="293" r:id="rId5"/>
    <p:sldId id="294" r:id="rId6"/>
    <p:sldId id="295" r:id="rId7"/>
    <p:sldId id="296" r:id="rId8"/>
  </p:sldIdLst>
  <p:sldSz cx="6858000" cy="5143500"/>
  <p:notesSz cx="6858000" cy="9144000"/>
  <p:defaultTextStyle>
    <a:defPPr>
      <a:defRPr lang="sk-SK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666" y="7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08.02.2017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180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08.02.2017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34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100" y="165895"/>
            <a:ext cx="4978400" cy="70405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1047750"/>
            <a:ext cx="6661150" cy="3835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5pPr>
          </a:lstStyle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50" y="4883150"/>
            <a:ext cx="6438900" cy="145258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sk-SK" dirty="0" smtClean="0"/>
              <a:t>Festival fyziky: Tvorivý učiteľ fyziky VI, Smolenice 07.04. – 10.04.2013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8846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 b="1">
                <a:latin typeface="+mn-lt"/>
              </a:defRPr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08.02.2017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00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08.02.2017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67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08.02.2017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954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08.02.2017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701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08.02.2017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762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08.02.2017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214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08.02.2017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434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1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2742" y="1332854"/>
            <a:ext cx="6667928" cy="2200747"/>
          </a:xfrm>
        </p:spPr>
        <p:txBody>
          <a:bodyPr>
            <a:normAutofit/>
          </a:bodyPr>
          <a:lstStyle/>
          <a:p>
            <a:r>
              <a:rPr lang="sk-SK" sz="3600" b="1" dirty="0" smtClean="0"/>
              <a:t>Moderná škola </a:t>
            </a:r>
            <a:br>
              <a:rPr lang="sk-SK" sz="3600" b="1" dirty="0" smtClean="0"/>
            </a:br>
            <a:r>
              <a:rPr lang="sk-SK" sz="3600" b="1" dirty="0" smtClean="0"/>
              <a:t>potrebuje učiteľov</a:t>
            </a:r>
            <a:br>
              <a:rPr lang="sk-SK" sz="3600" b="1" dirty="0" smtClean="0"/>
            </a:br>
            <a:r>
              <a:rPr lang="sk-SK" sz="3600" b="1" dirty="0" smtClean="0"/>
              <a:t/>
            </a:r>
            <a:br>
              <a:rPr lang="sk-SK" sz="3600" b="1" dirty="0" smtClean="0"/>
            </a:br>
            <a:r>
              <a:rPr lang="sk-SK" sz="1800" b="1" dirty="0" smtClean="0"/>
              <a:t>matematiky, fyz</a:t>
            </a:r>
            <a:r>
              <a:rPr lang="sk-SK" sz="2000" b="1" dirty="0" smtClean="0"/>
              <a:t>iky, informatiky, biológie, chémie a geografie</a:t>
            </a:r>
            <a:endParaRPr lang="sk-SK" sz="3600" b="1" dirty="0">
              <a:latin typeface="+mn-l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57250" y="4049485"/>
            <a:ext cx="5143500" cy="7982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sk-SK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k-SK" sz="1600" dirty="0" smtClean="0"/>
              <a:t>Prírodovedecká fakulta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k-SK" sz="1600" dirty="0" smtClean="0"/>
              <a:t>Univerzita P. J. Šafárika v </a:t>
            </a:r>
            <a:r>
              <a:rPr lang="en-GB" sz="1600" dirty="0" err="1" smtClean="0"/>
              <a:t>Košic</a:t>
            </a:r>
            <a:r>
              <a:rPr lang="sk-SK" sz="1600" dirty="0" err="1" smtClean="0"/>
              <a:t>iach</a:t>
            </a:r>
            <a:endParaRPr lang="sk-SK" sz="1500" dirty="0"/>
          </a:p>
        </p:txBody>
      </p:sp>
    </p:spTree>
    <p:extLst>
      <p:ext uri="{BB962C8B-B14F-4D97-AF65-F5344CB8AC3E}">
        <p14:creationId xmlns:p14="http://schemas.microsoft.com/office/powerpoint/2010/main" val="40959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Moderná škola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b="1" dirty="0"/>
              <a:t>Digitálne technológie v </a:t>
            </a:r>
            <a:r>
              <a:rPr lang="sk-SK" b="1" dirty="0" smtClean="0"/>
              <a:t>škole</a:t>
            </a:r>
          </a:p>
          <a:p>
            <a:endParaRPr lang="sk-SK" b="1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počítač</a:t>
            </a:r>
            <a:r>
              <a:rPr lang="sk-SK" dirty="0"/>
              <a:t>, tablet, mobilný telefón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internet</a:t>
            </a:r>
            <a:r>
              <a:rPr lang="sk-SK" dirty="0"/>
              <a:t>, multimédiá, výučbový softvér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interaktívna </a:t>
            </a:r>
            <a:r>
              <a:rPr lang="sk-SK" dirty="0"/>
              <a:t>tabuľa, e-hlasovanie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počítačom </a:t>
            </a:r>
            <a:r>
              <a:rPr lang="sk-SK" dirty="0"/>
              <a:t>podporované meranie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5300" y="1047750"/>
            <a:ext cx="2387245" cy="179043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Obrázok 4" descr="merani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8338" y="2965450"/>
            <a:ext cx="2674207" cy="1790435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6EEDB"/>
              </a:clrFrom>
              <a:clrTo>
                <a:srgbClr val="F6EED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216" y="3172987"/>
            <a:ext cx="2445267" cy="15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Moderná škola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Čo by sme sa mali naučiť</a:t>
            </a:r>
            <a:r>
              <a:rPr lang="sk-SK" b="1" dirty="0" smtClean="0"/>
              <a:t>?</a:t>
            </a:r>
          </a:p>
          <a:p>
            <a:endParaRPr lang="sk-SK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pozorovať </a:t>
            </a:r>
            <a:r>
              <a:rPr lang="sk-SK" dirty="0"/>
              <a:t>okolitý svet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pýtať </a:t>
            </a:r>
            <a:r>
              <a:rPr lang="sk-SK" dirty="0"/>
              <a:t>sa a zaujímať sa o okolie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formulovať </a:t>
            </a:r>
            <a:r>
              <a:rPr lang="sk-SK" dirty="0"/>
              <a:t>problémy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navrhovať </a:t>
            </a:r>
            <a:r>
              <a:rPr lang="sk-SK" dirty="0"/>
              <a:t>a plánovať skúmania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získavať </a:t>
            </a:r>
            <a:r>
              <a:rPr lang="sk-SK" dirty="0"/>
              <a:t>a vytvárať údaje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spracovávať </a:t>
            </a:r>
            <a:r>
              <a:rPr lang="sk-SK" dirty="0"/>
              <a:t>a vyhodnocovať informácie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prezentovať </a:t>
            </a:r>
            <a:r>
              <a:rPr lang="sk-SK" dirty="0"/>
              <a:t>a obhajovať svoje riešenia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argumentovať a vysvetľovať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.....</a:t>
            </a:r>
          </a:p>
          <a:p>
            <a:endParaRPr lang="en-US" dirty="0"/>
          </a:p>
        </p:txBody>
      </p:sp>
      <p:pic>
        <p:nvPicPr>
          <p:cNvPr id="4" name="Obrázok 3" descr="MK08216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0225" y="1122279"/>
            <a:ext cx="2456207" cy="1843171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  <a:effectLst/>
        </p:spPr>
      </p:pic>
      <p:pic>
        <p:nvPicPr>
          <p:cNvPr id="6" name="Obrázok 5" descr="23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0225" y="3039980"/>
            <a:ext cx="2455200" cy="1671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5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Moderná škola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Ako sa potrebujeme učiť</a:t>
            </a:r>
            <a:r>
              <a:rPr lang="sk-SK" b="1" dirty="0" smtClean="0"/>
              <a:t>?</a:t>
            </a:r>
          </a:p>
          <a:p>
            <a:endParaRPr lang="sk-SK" b="1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motivačne,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interaktívne,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s</a:t>
            </a:r>
            <a:r>
              <a:rPr lang="sk-SK" dirty="0"/>
              <a:t> </a:t>
            </a:r>
            <a:r>
              <a:rPr lang="sk-SK" dirty="0" smtClean="0"/>
              <a:t>porozumením,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tvorivo,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viacjazyčne,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...</a:t>
            </a:r>
            <a:endParaRPr lang="sk-SK" dirty="0"/>
          </a:p>
          <a:p>
            <a:endParaRPr lang="sk-SK" dirty="0"/>
          </a:p>
        </p:txBody>
      </p:sp>
      <p:pic>
        <p:nvPicPr>
          <p:cNvPr id="5" name="Obrázok 4" descr="dutin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8957" y="1047750"/>
            <a:ext cx="2520000" cy="189369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6" name="Obrázok 5" descr="3_3_2_tablet_0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8957" y="3076720"/>
            <a:ext cx="2520000" cy="16711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2715" y="2995279"/>
            <a:ext cx="2386873" cy="17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Moderná škola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Kto nás má učiť</a:t>
            </a:r>
            <a:r>
              <a:rPr lang="sk-SK" b="1" dirty="0" smtClean="0"/>
              <a:t>?</a:t>
            </a:r>
          </a:p>
          <a:p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Google</a:t>
            </a:r>
            <a:r>
              <a:rPr lang="sk-SK" dirty="0"/>
              <a:t>? </a:t>
            </a:r>
            <a:endParaRPr lang="sk-SK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Facebook</a:t>
            </a:r>
            <a:r>
              <a:rPr lang="sk-SK" dirty="0"/>
              <a:t>? </a:t>
            </a:r>
            <a:endParaRPr lang="sk-SK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YouTube?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Moderný </a:t>
            </a:r>
            <a:r>
              <a:rPr lang="sk-SK" dirty="0"/>
              <a:t>učiteľ, ktorého učenie baví</a:t>
            </a:r>
          </a:p>
          <a:p>
            <a:endParaRPr lang="sk-SK" dirty="0"/>
          </a:p>
        </p:txBody>
      </p:sp>
      <p:pic>
        <p:nvPicPr>
          <p:cNvPr id="7" name="Zástupný symbol obsahu 3" descr="3_1_1_bezdrot_ucite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8015" y="1107998"/>
            <a:ext cx="2476602" cy="1857452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8" name="Obrázok 7" descr="02_mdt.jp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6488" y="1107998"/>
            <a:ext cx="1163044" cy="1857452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9" name="Obrázok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8015" y="3036654"/>
            <a:ext cx="2476602" cy="1846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17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sk-SK" dirty="0"/>
              <a:t>Prečo som práve ja učiteľom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Mám rád, keď</a:t>
            </a:r>
            <a:r>
              <a:rPr lang="sk-SK" b="1" dirty="0" smtClean="0"/>
              <a:t>:</a:t>
            </a:r>
          </a:p>
          <a:p>
            <a:endParaRPr lang="sk-SK" b="1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dokážem </a:t>
            </a:r>
            <a:r>
              <a:rPr lang="sk-SK" dirty="0"/>
              <a:t>inému pomôcť, poradiť, </a:t>
            </a:r>
            <a:r>
              <a:rPr lang="sk-SK" dirty="0" smtClean="0"/>
              <a:t>vysvetliť,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komunikujem </a:t>
            </a:r>
            <a:r>
              <a:rPr lang="sk-SK" dirty="0"/>
              <a:t>s mladými </a:t>
            </a:r>
            <a:r>
              <a:rPr lang="sk-SK" dirty="0" smtClean="0"/>
              <a:t>ľuďmi,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vykonávam </a:t>
            </a:r>
            <a:r>
              <a:rPr lang="sk-SK" dirty="0"/>
              <a:t>tvorivé </a:t>
            </a:r>
            <a:r>
              <a:rPr lang="sk-SK" dirty="0" smtClean="0"/>
              <a:t>činnosti,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riešim </a:t>
            </a:r>
            <a:r>
              <a:rPr lang="sk-SK" dirty="0"/>
              <a:t>rôznorodé </a:t>
            </a:r>
            <a:r>
              <a:rPr lang="sk-SK" dirty="0" smtClean="0"/>
              <a:t>aktivity,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pracujem </a:t>
            </a:r>
            <a:r>
              <a:rPr lang="sk-SK" dirty="0"/>
              <a:t>v </a:t>
            </a:r>
            <a:r>
              <a:rPr lang="sk-SK" dirty="0" smtClean="0"/>
              <a:t>kolektíve,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som </a:t>
            </a:r>
            <a:r>
              <a:rPr lang="sk-SK" dirty="0"/>
              <a:t>zodpovedný za </a:t>
            </a:r>
            <a:r>
              <a:rPr lang="sk-SK" dirty="0" smtClean="0"/>
              <a:t>niečo/niekoho.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8917" y="2578468"/>
            <a:ext cx="2245267" cy="16972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8918" y="1047750"/>
            <a:ext cx="2245267" cy="1426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2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sk-SK" dirty="0"/>
              <a:t>Má učiteľstvo budúcnosť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3350" y="969092"/>
            <a:ext cx="6661150" cy="4095750"/>
          </a:xfrm>
        </p:spPr>
        <p:txBody>
          <a:bodyPr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aktuálne </a:t>
            </a:r>
            <a:r>
              <a:rPr lang="sk-SK" dirty="0"/>
              <a:t>je na Slovensku cca 75000 učiteľov ZŠ a </a:t>
            </a:r>
            <a:r>
              <a:rPr lang="sk-SK" dirty="0" smtClean="0"/>
              <a:t>SŠ,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/>
              <a:t>4500 </a:t>
            </a:r>
            <a:r>
              <a:rPr lang="en-US" dirty="0" err="1"/>
              <a:t>učiteľov</a:t>
            </a:r>
            <a:r>
              <a:rPr lang="en-US" dirty="0"/>
              <a:t> </a:t>
            </a:r>
            <a:r>
              <a:rPr lang="en-US" dirty="0" smtClean="0"/>
              <a:t>m</a:t>
            </a:r>
            <a:r>
              <a:rPr lang="sk-SK" dirty="0"/>
              <a:t>á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60 </a:t>
            </a:r>
            <a:r>
              <a:rPr lang="en-US" dirty="0" err="1" smtClean="0"/>
              <a:t>rokov</a:t>
            </a:r>
            <a:r>
              <a:rPr lang="sk-SK" dirty="0" smtClean="0"/>
              <a:t>,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endParaRPr lang="sk-SK" dirty="0"/>
          </a:p>
          <a:p>
            <a:pPr algn="ctr"/>
            <a:endParaRPr lang="sk-SK" sz="2800" b="1" dirty="0" smtClean="0"/>
          </a:p>
          <a:p>
            <a:pPr algn="ctr"/>
            <a:endParaRPr lang="sk-SK" sz="2800" b="1" dirty="0"/>
          </a:p>
          <a:p>
            <a:pPr algn="ctr"/>
            <a:r>
              <a:rPr lang="sk-SK" sz="2800" b="1" dirty="0" smtClean="0"/>
              <a:t>Nehľadaj </a:t>
            </a:r>
            <a:r>
              <a:rPr lang="sk-SK" sz="2800" b="1" dirty="0" smtClean="0"/>
              <a:t>inde, čo máš na dosah</a:t>
            </a:r>
          </a:p>
          <a:p>
            <a:pPr algn="ctr"/>
            <a:r>
              <a:rPr lang="sk-SK" dirty="0" smtClean="0"/>
              <a:t>Prírodovedecká fakulta UPJŠ v Košiciach </a:t>
            </a:r>
          </a:p>
          <a:p>
            <a:pPr algn="ctr"/>
            <a:r>
              <a:rPr lang="sk-SK" dirty="0" smtClean="0"/>
              <a:t>pripravuje budúcich učiteľov</a:t>
            </a:r>
          </a:p>
          <a:p>
            <a:pPr algn="ctr"/>
            <a:r>
              <a:rPr lang="sk-SK" sz="1600" b="1" dirty="0" smtClean="0"/>
              <a:t>matematiky</a:t>
            </a:r>
            <a:r>
              <a:rPr lang="sk-SK" sz="1600" b="1" dirty="0"/>
              <a:t>, fyz</a:t>
            </a:r>
            <a:r>
              <a:rPr lang="sk-SK" b="1" dirty="0"/>
              <a:t>iky, informatiky, biológie, chémie a </a:t>
            </a:r>
            <a:r>
              <a:rPr lang="sk-SK" b="1" dirty="0" smtClean="0"/>
              <a:t>geografie</a:t>
            </a:r>
          </a:p>
          <a:p>
            <a:pPr algn="ctr"/>
            <a:r>
              <a:rPr lang="sk-SK" dirty="0" smtClean="0"/>
              <a:t>http</a:t>
            </a:r>
            <a:r>
              <a:rPr lang="sk-SK" dirty="0"/>
              <a:t>://www.upjs.sk/prirodovedecka-fakulta</a:t>
            </a:r>
            <a:r>
              <a:rPr lang="sk-SK" dirty="0" smtClean="0"/>
              <a:t>/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630693"/>
            <a:ext cx="3137766" cy="19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</TotalTime>
  <Words>118</Words>
  <Application>Microsoft Office PowerPoint</Application>
  <PresentationFormat>Vlastná</PresentationFormat>
  <Paragraphs>64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Motív Office</vt:lpstr>
      <vt:lpstr>Moderná škola  potrebuje učiteľov  matematiky, fyziky, informatiky, biológie, chémie a geografie</vt:lpstr>
      <vt:lpstr>Moderná škola</vt:lpstr>
      <vt:lpstr>Moderná škola</vt:lpstr>
      <vt:lpstr>Moderná škola</vt:lpstr>
      <vt:lpstr>Moderná škola</vt:lpstr>
      <vt:lpstr>Prečo som práve ja učiteľom?</vt:lpstr>
      <vt:lpstr>Má učiteľstvo budúcnosť?</vt:lpstr>
    </vt:vector>
  </TitlesOfParts>
  <Company>UPJS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Marián Kireš</dc:creator>
  <cp:lastModifiedBy>doc. RNDr. Marián Kireš PhD.</cp:lastModifiedBy>
  <cp:revision>232</cp:revision>
  <dcterms:created xsi:type="dcterms:W3CDTF">2013-04-07T19:35:51Z</dcterms:created>
  <dcterms:modified xsi:type="dcterms:W3CDTF">2017-02-08T20:12:01Z</dcterms:modified>
</cp:coreProperties>
</file>