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8" r:id="rId4"/>
  </p:sldMasterIdLst>
  <p:notesMasterIdLst>
    <p:notesMasterId r:id="rId27"/>
  </p:notesMasterIdLst>
  <p:sldIdLst>
    <p:sldId id="256" r:id="rId5"/>
    <p:sldId id="259" r:id="rId6"/>
    <p:sldId id="342" r:id="rId7"/>
    <p:sldId id="276" r:id="rId8"/>
    <p:sldId id="260" r:id="rId9"/>
    <p:sldId id="316" r:id="rId10"/>
    <p:sldId id="326" r:id="rId11"/>
    <p:sldId id="327" r:id="rId12"/>
    <p:sldId id="334" r:id="rId13"/>
    <p:sldId id="336" r:id="rId14"/>
    <p:sldId id="335" r:id="rId15"/>
    <p:sldId id="337" r:id="rId16"/>
    <p:sldId id="338" r:id="rId17"/>
    <p:sldId id="339" r:id="rId18"/>
    <p:sldId id="340" r:id="rId19"/>
    <p:sldId id="341" r:id="rId20"/>
    <p:sldId id="343" r:id="rId21"/>
    <p:sldId id="329" r:id="rId22"/>
    <p:sldId id="330" r:id="rId23"/>
    <p:sldId id="331" r:id="rId24"/>
    <p:sldId id="332" r:id="rId25"/>
    <p:sldId id="297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Dosis" pitchFamily="2" charset="-18"/>
      <p:regular r:id="rId32"/>
      <p:bold r:id="rId33"/>
    </p:embeddedFont>
    <p:embeddedFont>
      <p:font typeface="Dosis ExtraBold" pitchFamily="2" charset="-18"/>
      <p:bold r:id="rId34"/>
    </p:embeddedFont>
    <p:embeddedFont>
      <p:font typeface="Franklin Gothic Book" panose="020B0503020102020204" pitchFamily="34" charset="0"/>
      <p:regular r:id="rId35"/>
      <p:italic r:id="rId36"/>
    </p:embeddedFont>
    <p:embeddedFont>
      <p:font typeface="Quicksand" panose="020B0604020202020204" charset="-18"/>
      <p:regular r:id="rId37"/>
      <p:bold r:id="rId38"/>
    </p:embeddedFont>
    <p:embeddedFont>
      <p:font typeface="Quicksand Medium" panose="020B0604020202020204" charset="-18"/>
      <p:regular r:id="rId39"/>
      <p:bold r:id="rId40"/>
    </p:embeddedFont>
    <p:embeddedFont>
      <p:font typeface="Roboto Condensed Light" panose="02000000000000000000" pitchFamily="2" charset="0"/>
      <p:regular r:id="rId41"/>
      <p:italic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3C326-6B79-26D5-002F-E238EC6E1126}" v="42" dt="2022-03-28T17:47:28.202"/>
    <p1510:client id="{10EC502B-F9B7-AD80-D340-048D1EB7C53C}" v="1360" dt="2022-03-27T21:21:32.048"/>
    <p1510:client id="{1E71E7AB-62F5-56D3-EA5B-DDA9BBF90045}" v="73" dt="2022-03-27T19:13:37.120"/>
    <p1510:client id="{2A6A22D4-8D77-952F-C7FE-24109D4F8881}" v="1330" dt="2022-03-27T19:00:45.611"/>
    <p1510:client id="{56BF1337-F773-43C1-ACEF-61869EB5D560}" v="417" dt="2022-03-27T20:16:26.986"/>
    <p1510:client id="{78F897B2-47CE-DC63-923A-AA2E482EFDB6}" v="75" dt="2022-03-28T18:37:25.350"/>
    <p1510:client id="{C6B9CDD6-656B-BFAB-C265-BC32EC879140}" v="1" dt="2022-03-28T18:39:58.970"/>
    <p1510:client id="{EC50E54A-3DF9-B658-A4F2-A5797529CED9}" v="136" dt="2022-03-28T20:44:00.137"/>
    <p1510:client id="{F6628CA9-DE76-CD48-D5C1-D4A99A6D72BA}" v="8" dt="2022-03-28T06:19:59.211"/>
    <p1510:client id="{FDBAA7A3-0FF0-9721-5F3B-9365F368167A}" v="140" dt="2022-03-28T12:02:25.942"/>
  </p1510:revLst>
</p1510:revInfo>
</file>

<file path=ppt/tableStyles.xml><?xml version="1.0" encoding="utf-8"?>
<a:tblStyleLst xmlns:a="http://schemas.openxmlformats.org/drawingml/2006/main" def="{EE0DE5A5-00DD-4837-892D-B43F36227A9A}">
  <a:tblStyle styleId="{EE0DE5A5-00DD-4837-892D-B43F36227A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2.fntdata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c0751f0fa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c0751f0fa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bfbe3fbe3b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bfbe3fbe3b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fbe3fbe3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bfbe3fbe3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fbe3fbe3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bfbe3fbe3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545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fbe3fbe3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bfbe3fbe3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540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fbe3fbe3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bfbe3fbe3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352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4169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bfbe3fbe3b_0_1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7" name="Google Shape;2037;gbfbe3fbe3b_0_1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39177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174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822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"/>
          </p:nvPr>
        </p:nvSpPr>
        <p:spPr>
          <a:xfrm>
            <a:off x="1591744" y="3264716"/>
            <a:ext cx="2450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2"/>
          </p:nvPr>
        </p:nvSpPr>
        <p:spPr>
          <a:xfrm>
            <a:off x="1591744" y="3655336"/>
            <a:ext cx="2450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3" hasCustomPrompt="1"/>
          </p:nvPr>
        </p:nvSpPr>
        <p:spPr>
          <a:xfrm>
            <a:off x="725000" y="3213898"/>
            <a:ext cx="760200" cy="109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5809627" y="3266340"/>
            <a:ext cx="2450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5"/>
          </p:nvPr>
        </p:nvSpPr>
        <p:spPr>
          <a:xfrm>
            <a:off x="5809627" y="3657065"/>
            <a:ext cx="2450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6" hasCustomPrompt="1"/>
          </p:nvPr>
        </p:nvSpPr>
        <p:spPr>
          <a:xfrm>
            <a:off x="4942885" y="3129903"/>
            <a:ext cx="760200" cy="12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1591744" y="1626859"/>
            <a:ext cx="2450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1591744" y="2017584"/>
            <a:ext cx="2450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9" hasCustomPrompt="1"/>
          </p:nvPr>
        </p:nvSpPr>
        <p:spPr>
          <a:xfrm>
            <a:off x="725000" y="1576106"/>
            <a:ext cx="760200" cy="109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5809627" y="1626872"/>
            <a:ext cx="2450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4"/>
          </p:nvPr>
        </p:nvSpPr>
        <p:spPr>
          <a:xfrm>
            <a:off x="5809627" y="2017597"/>
            <a:ext cx="2450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15" hasCustomPrompt="1"/>
          </p:nvPr>
        </p:nvSpPr>
        <p:spPr>
          <a:xfrm>
            <a:off x="4942883" y="1576106"/>
            <a:ext cx="760200" cy="109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0498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>
            <a:spLocks noGrp="1"/>
          </p:cNvSpPr>
          <p:nvPr>
            <p:ph type="title" hasCustomPrompt="1"/>
          </p:nvPr>
        </p:nvSpPr>
        <p:spPr>
          <a:xfrm>
            <a:off x="1400089" y="1638033"/>
            <a:ext cx="6352200" cy="10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3" name="Google Shape;173;p11"/>
          <p:cNvSpPr txBox="1">
            <a:spLocks noGrp="1"/>
          </p:cNvSpPr>
          <p:nvPr>
            <p:ph type="subTitle" idx="1"/>
          </p:nvPr>
        </p:nvSpPr>
        <p:spPr>
          <a:xfrm>
            <a:off x="1400090" y="3213846"/>
            <a:ext cx="6352200" cy="75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58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2393100" y="2820616"/>
            <a:ext cx="4357800" cy="66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2393100" y="3678950"/>
            <a:ext cx="4357800" cy="51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3972300" y="1045325"/>
            <a:ext cx="11994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64715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055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957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51314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455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109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094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271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50840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/>
              <a:t>Kliknutím na ikonu pridáte obrázok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67437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823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F5l-WV7PcY&amp;ab_channel=FMFIUK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35"/>
          <p:cNvGrpSpPr/>
          <p:nvPr/>
        </p:nvGrpSpPr>
        <p:grpSpPr>
          <a:xfrm>
            <a:off x="715262" y="553248"/>
            <a:ext cx="7713476" cy="4037004"/>
            <a:chOff x="800150" y="1277750"/>
            <a:chExt cx="6013000" cy="3147025"/>
          </a:xfrm>
        </p:grpSpPr>
        <p:sp>
          <p:nvSpPr>
            <p:cNvPr id="555" name="Google Shape;555;p35"/>
            <p:cNvSpPr/>
            <p:nvPr/>
          </p:nvSpPr>
          <p:spPr>
            <a:xfrm>
              <a:off x="800150" y="1277750"/>
              <a:ext cx="6013000" cy="3147025"/>
            </a:xfrm>
            <a:custGeom>
              <a:avLst/>
              <a:gdLst/>
              <a:ahLst/>
              <a:cxnLst/>
              <a:rect l="l" t="t" r="r" b="b"/>
              <a:pathLst>
                <a:path w="240520" h="125881" extrusionOk="0">
                  <a:moveTo>
                    <a:pt x="8101" y="0"/>
                  </a:moveTo>
                  <a:cubicBezTo>
                    <a:pt x="3623" y="0"/>
                    <a:pt x="1" y="3640"/>
                    <a:pt x="1" y="8119"/>
                  </a:cubicBezTo>
                  <a:lnTo>
                    <a:pt x="1" y="93531"/>
                  </a:lnTo>
                  <a:lnTo>
                    <a:pt x="39843" y="125880"/>
                  </a:lnTo>
                  <a:lnTo>
                    <a:pt x="232401" y="125880"/>
                  </a:lnTo>
                  <a:cubicBezTo>
                    <a:pt x="236880" y="125880"/>
                    <a:pt x="240520" y="122258"/>
                    <a:pt x="240520" y="117780"/>
                  </a:cubicBezTo>
                  <a:lnTo>
                    <a:pt x="240520" y="8119"/>
                  </a:lnTo>
                  <a:cubicBezTo>
                    <a:pt x="240520" y="5960"/>
                    <a:pt x="239663" y="3890"/>
                    <a:pt x="238147" y="2373"/>
                  </a:cubicBezTo>
                  <a:cubicBezTo>
                    <a:pt x="236630" y="857"/>
                    <a:pt x="234560" y="0"/>
                    <a:pt x="23240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6413900" y="1284425"/>
              <a:ext cx="391225" cy="3131875"/>
            </a:xfrm>
            <a:custGeom>
              <a:avLst/>
              <a:gdLst/>
              <a:ahLst/>
              <a:cxnLst/>
              <a:rect l="l" t="t" r="r" b="b"/>
              <a:pathLst>
                <a:path w="15649" h="125275" extrusionOk="0">
                  <a:moveTo>
                    <a:pt x="0" y="1"/>
                  </a:moveTo>
                  <a:cubicBezTo>
                    <a:pt x="4336" y="1"/>
                    <a:pt x="7869" y="3445"/>
                    <a:pt x="7869" y="7798"/>
                  </a:cubicBezTo>
                  <a:lnTo>
                    <a:pt x="7869" y="20252"/>
                  </a:lnTo>
                  <a:lnTo>
                    <a:pt x="7869" y="117495"/>
                  </a:lnTo>
                  <a:cubicBezTo>
                    <a:pt x="7869" y="121848"/>
                    <a:pt x="4336" y="125274"/>
                    <a:pt x="0" y="125274"/>
                  </a:cubicBezTo>
                  <a:lnTo>
                    <a:pt x="7869" y="125274"/>
                  </a:lnTo>
                  <a:cubicBezTo>
                    <a:pt x="12133" y="125274"/>
                    <a:pt x="15648" y="121848"/>
                    <a:pt x="15648" y="117495"/>
                  </a:cubicBezTo>
                  <a:lnTo>
                    <a:pt x="15648" y="20252"/>
                  </a:lnTo>
                  <a:lnTo>
                    <a:pt x="15648" y="7798"/>
                  </a:lnTo>
                  <a:cubicBezTo>
                    <a:pt x="15648" y="3445"/>
                    <a:pt x="12133" y="1"/>
                    <a:pt x="78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1277450" y="3609775"/>
              <a:ext cx="5532575" cy="25"/>
            </a:xfrm>
            <a:custGeom>
              <a:avLst/>
              <a:gdLst/>
              <a:ahLst/>
              <a:cxnLst/>
              <a:rect l="l" t="t" r="r" b="b"/>
              <a:pathLst>
                <a:path w="221303" h="1" extrusionOk="0">
                  <a:moveTo>
                    <a:pt x="0" y="1"/>
                  </a:moveTo>
                  <a:lnTo>
                    <a:pt x="221303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1277450" y="3609775"/>
              <a:ext cx="5532575" cy="25"/>
            </a:xfrm>
            <a:custGeom>
              <a:avLst/>
              <a:gdLst/>
              <a:ahLst/>
              <a:cxnLst/>
              <a:rect l="l" t="t" r="r" b="b"/>
              <a:pathLst>
                <a:path w="221303" h="1" fill="none" extrusionOk="0">
                  <a:moveTo>
                    <a:pt x="0" y="1"/>
                  </a:moveTo>
                  <a:lnTo>
                    <a:pt x="221303" y="1"/>
                  </a:lnTo>
                </a:path>
              </a:pathLst>
            </a:custGeom>
            <a:noFill/>
            <a:ln w="147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807292" y="1284418"/>
              <a:ext cx="406375" cy="2489055"/>
            </a:xfrm>
            <a:custGeom>
              <a:avLst/>
              <a:gdLst/>
              <a:ahLst/>
              <a:cxnLst/>
              <a:rect l="l" t="t" r="r" b="b"/>
              <a:pathLst>
                <a:path w="16255" h="97975" extrusionOk="0">
                  <a:moveTo>
                    <a:pt x="8172" y="1"/>
                  </a:moveTo>
                  <a:cubicBezTo>
                    <a:pt x="3658" y="1"/>
                    <a:pt x="0" y="3302"/>
                    <a:pt x="0" y="7441"/>
                  </a:cubicBezTo>
                  <a:lnTo>
                    <a:pt x="0" y="19360"/>
                  </a:lnTo>
                  <a:lnTo>
                    <a:pt x="0" y="91855"/>
                  </a:lnTo>
                  <a:lnTo>
                    <a:pt x="8172" y="97975"/>
                  </a:lnTo>
                  <a:lnTo>
                    <a:pt x="8172" y="19360"/>
                  </a:lnTo>
                  <a:lnTo>
                    <a:pt x="8172" y="7441"/>
                  </a:lnTo>
                  <a:cubicBezTo>
                    <a:pt x="8172" y="3302"/>
                    <a:pt x="11759" y="1"/>
                    <a:pt x="162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800159" y="3515611"/>
              <a:ext cx="990409" cy="909155"/>
            </a:xfrm>
            <a:custGeom>
              <a:avLst/>
              <a:gdLst/>
              <a:ahLst/>
              <a:cxnLst/>
              <a:rect l="l" t="t" r="r" b="b"/>
              <a:pathLst>
                <a:path w="40236" h="36935" extrusionOk="0">
                  <a:moveTo>
                    <a:pt x="18414" y="0"/>
                  </a:moveTo>
                  <a:cubicBezTo>
                    <a:pt x="18093" y="0"/>
                    <a:pt x="17754" y="89"/>
                    <a:pt x="17433" y="303"/>
                  </a:cubicBezTo>
                  <a:cubicBezTo>
                    <a:pt x="12152" y="3658"/>
                    <a:pt x="6049" y="4211"/>
                    <a:pt x="2641" y="4211"/>
                  </a:cubicBezTo>
                  <a:cubicBezTo>
                    <a:pt x="1018" y="4211"/>
                    <a:pt x="1" y="4086"/>
                    <a:pt x="1" y="4086"/>
                  </a:cubicBezTo>
                  <a:lnTo>
                    <a:pt x="1" y="4086"/>
                  </a:lnTo>
                  <a:lnTo>
                    <a:pt x="40236" y="36934"/>
                  </a:lnTo>
                  <a:cubicBezTo>
                    <a:pt x="27139" y="21982"/>
                    <a:pt x="21787" y="6941"/>
                    <a:pt x="20020" y="1303"/>
                  </a:cubicBezTo>
                  <a:cubicBezTo>
                    <a:pt x="19842" y="482"/>
                    <a:pt x="19146" y="0"/>
                    <a:pt x="18414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35"/>
          <p:cNvSpPr txBox="1">
            <a:spLocks noGrp="1"/>
          </p:cNvSpPr>
          <p:nvPr>
            <p:ph type="ctrTitle"/>
          </p:nvPr>
        </p:nvSpPr>
        <p:spPr>
          <a:xfrm>
            <a:off x="1525810" y="1066359"/>
            <a:ext cx="6380475" cy="196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00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Pozorovanie</a:t>
            </a:r>
            <a:endParaRPr lang="en-US" sz="4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2" name="Google Shape;562;p35"/>
          <p:cNvSpPr txBox="1">
            <a:spLocks noGrp="1"/>
          </p:cNvSpPr>
          <p:nvPr>
            <p:ph type="subTitle" idx="1"/>
          </p:nvPr>
        </p:nvSpPr>
        <p:spPr>
          <a:xfrm>
            <a:off x="1658251" y="3842237"/>
            <a:ext cx="5845800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sk-SK" sz="1800" b="1">
                <a:solidFill>
                  <a:schemeClr val="tx1">
                    <a:alpha val="70000"/>
                  </a:schemeClr>
                </a:solidFill>
              </a:rPr>
              <a:t>Anna </a:t>
            </a:r>
            <a:r>
              <a:rPr lang="sk-SK" sz="1800" b="1" err="1">
                <a:solidFill>
                  <a:schemeClr val="tx1">
                    <a:alpha val="70000"/>
                  </a:schemeClr>
                </a:solidFill>
              </a:rPr>
              <a:t>Forgáčová</a:t>
            </a:r>
            <a:r>
              <a:rPr lang="sk-SK" sz="1800" b="1">
                <a:solidFill>
                  <a:schemeClr val="tx1">
                    <a:alpha val="70000"/>
                  </a:schemeClr>
                </a:solidFill>
              </a:rPr>
              <a:t>, 1SjGm1</a:t>
            </a:r>
          </a:p>
          <a:p>
            <a:r>
              <a:rPr lang="sk-SK" sz="1700" b="1">
                <a:solidFill>
                  <a:schemeClr val="tx1">
                    <a:alpha val="70000"/>
                  </a:schemeClr>
                </a:solidFill>
              </a:rPr>
              <a:t>Martina </a:t>
            </a:r>
            <a:r>
              <a:rPr lang="sk-SK" sz="1700" b="1" err="1">
                <a:solidFill>
                  <a:schemeClr val="tx1">
                    <a:alpha val="70000"/>
                  </a:schemeClr>
                </a:solidFill>
              </a:rPr>
              <a:t>Kažimírová</a:t>
            </a:r>
            <a:r>
              <a:rPr lang="sk-SK" sz="1700" b="1">
                <a:solidFill>
                  <a:schemeClr val="tx1">
                    <a:alpha val="70000"/>
                  </a:schemeClr>
                </a:solidFill>
              </a:rPr>
              <a:t>, 1SjGm1</a:t>
            </a:r>
          </a:p>
          <a:p>
            <a:r>
              <a:rPr lang="sk-SK" sz="1800" b="1">
                <a:solidFill>
                  <a:schemeClr val="tx1">
                    <a:alpha val="70000"/>
                  </a:schemeClr>
                </a:solidFill>
              </a:rPr>
              <a:t>Radka Schwartzová, 1MGmu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E97D28-C121-BCBD-5FDA-92A5DFAE7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346" y="791271"/>
            <a:ext cx="6270922" cy="866439"/>
          </a:xfrm>
        </p:spPr>
        <p:txBody>
          <a:bodyPr/>
          <a:lstStyle/>
          <a:p>
            <a:r>
              <a:rPr lang="sk-SK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Precvičme si!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0DE4F04-49D0-1745-B068-BA0A2356B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7130" y="2195685"/>
            <a:ext cx="4409380" cy="16076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Wingdings" panose="020B0503020102020204" pitchFamily="34" charset="0"/>
              <a:buChar char="§"/>
            </a:pPr>
            <a:r>
              <a:rPr lang="sk-SK" sz="1800" dirty="0"/>
              <a:t>Žiak sa cítil neistý.              →</a:t>
            </a:r>
          </a:p>
          <a:p>
            <a:pPr marL="285750" indent="-285750" algn="l">
              <a:buFont typeface="Wingdings" panose="020B0503020102020204" pitchFamily="34" charset="0"/>
              <a:buChar char="§"/>
            </a:pPr>
            <a:r>
              <a:rPr lang="sk-SK" sz="1800" dirty="0"/>
              <a:t>Učiteľ položil otázku.          →</a:t>
            </a:r>
          </a:p>
          <a:p>
            <a:pPr marL="285750" indent="-285750" algn="l">
              <a:buFont typeface="Wingdings" panose="020B0503020102020204" pitchFamily="34" charset="0"/>
              <a:buChar char="§"/>
            </a:pPr>
            <a:r>
              <a:rPr lang="sk-SK" sz="1800" dirty="0"/>
              <a:t>Žiak vyšiel z triedy.             → </a:t>
            </a:r>
          </a:p>
          <a:p>
            <a:pPr marL="285750" indent="-285750" algn="l">
              <a:buFont typeface="Wingdings" panose="020B0503020102020204" pitchFamily="34" charset="0"/>
              <a:buChar char="§"/>
            </a:pPr>
            <a:r>
              <a:rPr lang="sk-SK" sz="1800" dirty="0"/>
              <a:t>Učiteľ dominoval v triede.  →</a:t>
            </a:r>
          </a:p>
          <a:p>
            <a:pPr marL="285750" indent="-285750" algn="l">
              <a:buFont typeface="Wingdings" panose="020B0503020102020204" pitchFamily="34" charset="0"/>
              <a:buChar char="§"/>
            </a:pPr>
            <a:r>
              <a:rPr lang="sk-SK" sz="1800" dirty="0"/>
              <a:t>Učiteľ pochválil žiakov.       →</a:t>
            </a:r>
          </a:p>
        </p:txBody>
      </p:sp>
      <p:sp>
        <p:nvSpPr>
          <p:cNvPr id="5" name="Podnadpis 2">
            <a:extLst>
              <a:ext uri="{FF2B5EF4-FFF2-40B4-BE49-F238E27FC236}">
                <a16:creationId xmlns:a16="http://schemas.microsoft.com/office/drawing/2014/main" id="{8BAB9966-DC54-76DD-1577-7A90097FD247}"/>
              </a:ext>
            </a:extLst>
          </p:cNvPr>
          <p:cNvSpPr txBox="1">
            <a:spLocks/>
          </p:cNvSpPr>
          <p:nvPr/>
        </p:nvSpPr>
        <p:spPr>
          <a:xfrm>
            <a:off x="5734205" y="1805160"/>
            <a:ext cx="1880494" cy="393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725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k-SK" sz="1400"/>
              <a:t>Stupeň vyvodzovania:</a:t>
            </a:r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2808AD36-AC6D-EE53-C316-D7F440172B3B}"/>
              </a:ext>
            </a:extLst>
          </p:cNvPr>
          <p:cNvSpPr txBox="1">
            <a:spLocks/>
          </p:cNvSpPr>
          <p:nvPr/>
        </p:nvSpPr>
        <p:spPr>
          <a:xfrm>
            <a:off x="5734204" y="2198065"/>
            <a:ext cx="844649" cy="393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725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k-SK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vysoký </a:t>
            </a:r>
            <a:endParaRPr lang="sk-SK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780D38EB-0BB1-C978-1823-7677B9A1A0CB}"/>
              </a:ext>
            </a:extLst>
          </p:cNvPr>
          <p:cNvSpPr txBox="1">
            <a:spLocks/>
          </p:cNvSpPr>
          <p:nvPr/>
        </p:nvSpPr>
        <p:spPr>
          <a:xfrm>
            <a:off x="5734203" y="2519533"/>
            <a:ext cx="844649" cy="393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725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k-SK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nízky</a:t>
            </a:r>
            <a:endParaRPr lang="sk-SK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6F499FEC-EFEF-F467-D367-6A088CC19E2F}"/>
              </a:ext>
            </a:extLst>
          </p:cNvPr>
          <p:cNvSpPr txBox="1">
            <a:spLocks/>
          </p:cNvSpPr>
          <p:nvPr/>
        </p:nvSpPr>
        <p:spPr>
          <a:xfrm>
            <a:off x="5734202" y="2805283"/>
            <a:ext cx="844649" cy="393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725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k-SK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nízky</a:t>
            </a:r>
            <a:endParaRPr lang="sk-SK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Podnadpis 2">
            <a:extLst>
              <a:ext uri="{FF2B5EF4-FFF2-40B4-BE49-F238E27FC236}">
                <a16:creationId xmlns:a16="http://schemas.microsoft.com/office/drawing/2014/main" id="{803EF012-97A6-9959-D092-D497A0BB7735}"/>
              </a:ext>
            </a:extLst>
          </p:cNvPr>
          <p:cNvSpPr txBox="1">
            <a:spLocks/>
          </p:cNvSpPr>
          <p:nvPr/>
        </p:nvSpPr>
        <p:spPr>
          <a:xfrm>
            <a:off x="5734202" y="3412502"/>
            <a:ext cx="844649" cy="393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725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k-SK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nízky</a:t>
            </a:r>
            <a:endParaRPr lang="sk-SK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Podnadpis 2">
            <a:extLst>
              <a:ext uri="{FF2B5EF4-FFF2-40B4-BE49-F238E27FC236}">
                <a16:creationId xmlns:a16="http://schemas.microsoft.com/office/drawing/2014/main" id="{9EFE989C-EF87-A4D4-1945-E913EB1356AA}"/>
              </a:ext>
            </a:extLst>
          </p:cNvPr>
          <p:cNvSpPr txBox="1">
            <a:spLocks/>
          </p:cNvSpPr>
          <p:nvPr/>
        </p:nvSpPr>
        <p:spPr>
          <a:xfrm>
            <a:off x="5734203" y="3091032"/>
            <a:ext cx="844649" cy="393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725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k-SK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vysoký </a:t>
            </a:r>
            <a:endParaRPr lang="sk-SK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797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/>
      <p:bldP spid="5" grpId="0"/>
      <p:bldP spid="6" grpId="0"/>
      <p:bldP spid="7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241553-F23A-09D5-4FBE-977D3FB45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982" y="250031"/>
            <a:ext cx="3543300" cy="635794"/>
          </a:xfrm>
        </p:spPr>
        <p:txBody>
          <a:bodyPr/>
          <a:lstStyle/>
          <a:p>
            <a:r>
              <a:rPr lang="sk-SK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AKO 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pozorujeme...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7AD06D88-A6A4-89C9-E163-B2C092B3CA83}"/>
              </a:ext>
            </a:extLst>
          </p:cNvPr>
          <p:cNvSpPr txBox="1"/>
          <p:nvPr/>
        </p:nvSpPr>
        <p:spPr>
          <a:xfrm>
            <a:off x="807244" y="1040606"/>
            <a:ext cx="794384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sk-SK" b="1" i="1" dirty="0">
                <a:solidFill>
                  <a:schemeClr val="accent3"/>
                </a:solidFill>
                <a:latin typeface="Dosis" pitchFamily="2" charset="-18"/>
              </a:rPr>
              <a:t>REDUKTÍVNA DESKRIPCIA </a:t>
            </a:r>
            <a:endParaRPr lang="sk-SK" dirty="0">
              <a:solidFill>
                <a:schemeClr val="accent3"/>
              </a:solidFill>
              <a:latin typeface="Dosis" pitchFamily="2" charset="-18"/>
            </a:endParaRPr>
          </a:p>
          <a:p>
            <a:r>
              <a:rPr lang="sk-SK" i="1" dirty="0"/>
              <a:t>                                          → </a:t>
            </a:r>
            <a:r>
              <a:rPr lang="sk-SK" u="sng" dirty="0"/>
              <a:t>kvalita </a:t>
            </a:r>
            <a:r>
              <a:rPr lang="sk-SK" dirty="0"/>
              <a:t>výskytu javu  =  </a:t>
            </a:r>
            <a:r>
              <a:rPr lang="sk-SK" b="1" dirty="0"/>
              <a:t>posudzovacie škály</a:t>
            </a:r>
            <a:r>
              <a:rPr lang="sk-SK" dirty="0"/>
              <a:t> </a:t>
            </a:r>
          </a:p>
          <a:p>
            <a:r>
              <a:rPr lang="sk-SK" dirty="0"/>
              <a:t>                                          → </a:t>
            </a:r>
            <a:r>
              <a:rPr lang="sk-SK" u="sng" dirty="0"/>
              <a:t>frekvencia </a:t>
            </a:r>
            <a:r>
              <a:rPr lang="sk-SK" dirty="0"/>
              <a:t>výskytu    =  </a:t>
            </a:r>
            <a:r>
              <a:rPr lang="sk-SK" b="1" dirty="0"/>
              <a:t>pozorovací hárok</a:t>
            </a:r>
            <a:r>
              <a:rPr lang="sk-SK" dirty="0"/>
              <a:t> </a:t>
            </a:r>
            <a:r>
              <a:rPr lang="sk-SK" sz="1100" dirty="0"/>
              <a:t>(schéma, tabuľka)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3387ADA7-BF9D-0D1D-12E8-53A804FE8E73}"/>
              </a:ext>
            </a:extLst>
          </p:cNvPr>
          <p:cNvSpPr txBox="1"/>
          <p:nvPr/>
        </p:nvSpPr>
        <p:spPr>
          <a:xfrm>
            <a:off x="807243" y="2093118"/>
            <a:ext cx="672941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k-SK" dirty="0"/>
              <a:t>vytváranie kategórií = </a:t>
            </a:r>
            <a:r>
              <a:rPr lang="sk-SK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komplexnosť</a:t>
            </a:r>
          </a:p>
          <a:p>
            <a:pPr lvl="5"/>
            <a:r>
              <a:rPr lang="sk-SK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nezávislosť</a:t>
            </a:r>
          </a:p>
          <a:p>
            <a:pPr lvl="5"/>
            <a:r>
              <a:rPr lang="sk-SK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prehľadnosť</a:t>
            </a:r>
          </a:p>
          <a:p>
            <a:pPr lvl="5"/>
            <a:r>
              <a:rPr lang="sk-SK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konkrétnosť a jasnosť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94962B98-8AD9-E597-2C7F-06BC97AB95B7}"/>
              </a:ext>
            </a:extLst>
          </p:cNvPr>
          <p:cNvSpPr txBox="1"/>
          <p:nvPr/>
        </p:nvSpPr>
        <p:spPr>
          <a:xfrm>
            <a:off x="5464971" y="2093119"/>
            <a:ext cx="32789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k-SK" dirty="0"/>
              <a:t>kódovanie = </a:t>
            </a:r>
            <a:r>
              <a:rPr lang="sk-SK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intervalové</a:t>
            </a:r>
          </a:p>
          <a:p>
            <a:pPr lvl="3"/>
            <a:r>
              <a:rPr lang="sk-SK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prirodzené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0B1C3B27-AAA8-7649-CF02-D722D253D55D}"/>
              </a:ext>
            </a:extLst>
          </p:cNvPr>
          <p:cNvSpPr txBox="1"/>
          <p:nvPr/>
        </p:nvSpPr>
        <p:spPr>
          <a:xfrm>
            <a:off x="764380" y="3421856"/>
            <a:ext cx="79438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sk-SK" b="1" i="1" dirty="0">
                <a:solidFill>
                  <a:schemeClr val="accent3"/>
                </a:solidFill>
                <a:latin typeface="Dosis" pitchFamily="2" charset="-18"/>
              </a:rPr>
              <a:t>IZOMORFNÁ DESKRIPCIA </a:t>
            </a:r>
            <a:r>
              <a:rPr lang="sk-SK" i="1" dirty="0"/>
              <a:t>–</a:t>
            </a:r>
            <a:r>
              <a:rPr lang="sk-SK" dirty="0"/>
              <a:t> komplexné, no náročné</a:t>
            </a:r>
            <a:endParaRPr lang="sk-SK" sz="1100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DEC0B5D7-6C06-7F27-1561-384A650CECF7}"/>
              </a:ext>
            </a:extLst>
          </p:cNvPr>
          <p:cNvSpPr txBox="1"/>
          <p:nvPr/>
        </p:nvSpPr>
        <p:spPr>
          <a:xfrm>
            <a:off x="808035" y="3976688"/>
            <a:ext cx="462200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k-SK" sz="1600"/>
              <a:t>vzorkovanie času, udalostí, osôb</a:t>
            </a:r>
          </a:p>
          <a:p>
            <a:pPr marL="285750" indent="-285750">
              <a:buFont typeface="Arial"/>
              <a:buChar char="•"/>
            </a:pPr>
            <a:r>
              <a:rPr lang="sk-SK" sz="1600"/>
              <a:t>vyhodnotenie pozorovania</a:t>
            </a:r>
          </a:p>
          <a:p>
            <a:pPr marL="285750" indent="-285750">
              <a:buFont typeface="Arial"/>
              <a:buChar char="•"/>
            </a:pPr>
            <a:r>
              <a:rPr lang="sk-SK" sz="1600"/>
              <a:t>zácvik pozorovateľa – miera zhody 80 % +</a:t>
            </a:r>
            <a:r>
              <a:rPr lang="sk-SK"/>
              <a:t> </a:t>
            </a:r>
          </a:p>
        </p:txBody>
      </p:sp>
      <p:pic>
        <p:nvPicPr>
          <p:cNvPr id="5" name="Obrázok 5" descr="Obrázok, na ktorom je text&#10;&#10;Automaticky generovaný popis">
            <a:extLst>
              <a:ext uri="{FF2B5EF4-FFF2-40B4-BE49-F238E27FC236}">
                <a16:creationId xmlns:a16="http://schemas.microsoft.com/office/drawing/2014/main" id="{7259C056-6FB2-74E4-0257-90B6CBF8A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462" y="2785697"/>
            <a:ext cx="2343150" cy="219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96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E51878-DEB5-7D33-9397-F0E2CFAD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69" y="1283201"/>
            <a:ext cx="7209728" cy="1832372"/>
          </a:xfrm>
        </p:spPr>
        <p:txBody>
          <a:bodyPr>
            <a:normAutofit/>
          </a:bodyPr>
          <a:lstStyle/>
          <a:p>
            <a:r>
              <a:rPr lang="sk-SK" sz="8800" dirty="0"/>
              <a:t>Pozorovanie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B0A3220-44A4-D9C2-8C27-1517B52C0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3794" y="3197965"/>
            <a:ext cx="7209728" cy="8574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>
                <a:ea typeface="+mn-lt"/>
                <a:cs typeface="+mn-lt"/>
                <a:hlinkClick r:id="rId2"/>
              </a:rPr>
              <a:t>https://www.youtube.com/watch?v=VF5l-WV7PcY&amp;ab_channel=FMFIUK</a:t>
            </a:r>
            <a:endParaRPr lang="sk-SK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426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A0EA64-AC11-4967-5199-EE77E906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962" y="235744"/>
            <a:ext cx="2887980" cy="535305"/>
          </a:xfrm>
        </p:spPr>
        <p:txBody>
          <a:bodyPr>
            <a:noAutofit/>
          </a:bodyPr>
          <a:lstStyle/>
          <a:p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itchFamily="2" charset="-18"/>
              </a:rPr>
              <a:t>DISKUTUJME 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613896D2-7E34-0AF0-FECB-C8046CFA9764}"/>
              </a:ext>
            </a:extLst>
          </p:cNvPr>
          <p:cNvSpPr txBox="1">
            <a:spLocks/>
          </p:cNvSpPr>
          <p:nvPr/>
        </p:nvSpPr>
        <p:spPr>
          <a:xfrm>
            <a:off x="644725" y="1036544"/>
            <a:ext cx="3100388" cy="342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3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1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skupina → Pozorovacia schéma č. 1</a:t>
            </a:r>
          </a:p>
        </p:txBody>
      </p:sp>
      <p:pic>
        <p:nvPicPr>
          <p:cNvPr id="10" name="Grafický objekt 10" descr="Obrys usmievajúcej sa tváre výplň plnou farbou">
            <a:extLst>
              <a:ext uri="{FF2B5EF4-FFF2-40B4-BE49-F238E27FC236}">
                <a16:creationId xmlns:a16="http://schemas.microsoft.com/office/drawing/2014/main" id="{CCF3041D-A192-2398-B18F-134C82547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600" y="150018"/>
            <a:ext cx="692944" cy="707232"/>
          </a:xfrm>
          <a:prstGeom prst="rect">
            <a:avLst/>
          </a:prstGeom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C706FF0D-DA7A-A1FE-5805-790819ECDC06}"/>
              </a:ext>
            </a:extLst>
          </p:cNvPr>
          <p:cNvSpPr txBox="1"/>
          <p:nvPr/>
        </p:nvSpPr>
        <p:spPr>
          <a:xfrm>
            <a:off x="644725" y="1475987"/>
            <a:ext cx="328433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sk-SK" sz="1600" dirty="0"/>
              <a:t>Ako sa Vám uvedená schéma používala?</a:t>
            </a:r>
            <a:endParaRPr lang="sk-SK" dirty="0"/>
          </a:p>
          <a:p>
            <a:pPr marL="342900" indent="-342900">
              <a:buAutoNum type="arabicPeriod"/>
            </a:pPr>
            <a:r>
              <a:rPr lang="sk-SK" sz="1600" dirty="0"/>
              <a:t>Vidíte v nej nejaké nedostatky?</a:t>
            </a:r>
          </a:p>
          <a:p>
            <a:pPr marL="342900" indent="-342900">
              <a:buAutoNum type="arabicPeriod"/>
            </a:pPr>
            <a:r>
              <a:rPr lang="sk-SK" sz="1600" dirty="0"/>
              <a:t>Bola táto schéma vhodná </a:t>
            </a:r>
            <a:br>
              <a:rPr lang="sk-SK" sz="1600" dirty="0"/>
            </a:br>
            <a:r>
              <a:rPr lang="sk-SK" sz="1600" dirty="0"/>
              <a:t>na toto konkrétne pozorovanie?</a:t>
            </a:r>
            <a:br>
              <a:rPr lang="sk-SK" sz="1600" dirty="0"/>
            </a:br>
            <a:r>
              <a:rPr lang="sk-SK" sz="1600" dirty="0"/>
              <a:t>Argumentujte.</a:t>
            </a:r>
          </a:p>
          <a:p>
            <a:pPr marL="342900" indent="-342900">
              <a:buAutoNum type="arabicPeriod"/>
            </a:pPr>
            <a:r>
              <a:rPr lang="sk-SK" sz="1600" dirty="0"/>
              <a:t>Dokážete z pozorovania a zaznamenávania do tejto schémy vysloviť výstižný záver?</a:t>
            </a:r>
            <a:endParaRPr lang="sk-SK" dirty="0"/>
          </a:p>
        </p:txBody>
      </p:sp>
      <p:pic>
        <p:nvPicPr>
          <p:cNvPr id="5" name="Obrázok 6" descr="Obrázok, na ktorom je stôl&#10;&#10;Automaticky generovaný popis">
            <a:extLst>
              <a:ext uri="{FF2B5EF4-FFF2-40B4-BE49-F238E27FC236}">
                <a16:creationId xmlns:a16="http://schemas.microsoft.com/office/drawing/2014/main" id="{81F9B366-97F8-5E61-F0E3-2E979C659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4" y="1039042"/>
            <a:ext cx="5029199" cy="402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56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A0EA64-AC11-4967-5199-EE77E906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962" y="235744"/>
            <a:ext cx="2887980" cy="535305"/>
          </a:xfrm>
        </p:spPr>
        <p:txBody>
          <a:bodyPr>
            <a:noAutofit/>
          </a:bodyPr>
          <a:lstStyle/>
          <a:p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itchFamily="2" charset="-18"/>
              </a:rPr>
              <a:t>DISKUTUJME 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613896D2-7E34-0AF0-FECB-C8046CFA9764}"/>
              </a:ext>
            </a:extLst>
          </p:cNvPr>
          <p:cNvSpPr txBox="1">
            <a:spLocks/>
          </p:cNvSpPr>
          <p:nvPr/>
        </p:nvSpPr>
        <p:spPr>
          <a:xfrm>
            <a:off x="695935" y="1038776"/>
            <a:ext cx="3100388" cy="342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3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1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skupina → Pozorovacia schéma č. 2</a:t>
            </a:r>
          </a:p>
        </p:txBody>
      </p:sp>
      <p:pic>
        <p:nvPicPr>
          <p:cNvPr id="10" name="Grafický objekt 10" descr="Obrys usmievajúcej sa tváre výplň plnou farbou">
            <a:extLst>
              <a:ext uri="{FF2B5EF4-FFF2-40B4-BE49-F238E27FC236}">
                <a16:creationId xmlns:a16="http://schemas.microsoft.com/office/drawing/2014/main" id="{CCF3041D-A192-2398-B18F-134C82547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600" y="150018"/>
            <a:ext cx="692944" cy="707232"/>
          </a:xfrm>
          <a:prstGeom prst="rect">
            <a:avLst/>
          </a:prstGeom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C706FF0D-DA7A-A1FE-5805-790819ECDC06}"/>
              </a:ext>
            </a:extLst>
          </p:cNvPr>
          <p:cNvSpPr txBox="1"/>
          <p:nvPr/>
        </p:nvSpPr>
        <p:spPr>
          <a:xfrm>
            <a:off x="695935" y="1417588"/>
            <a:ext cx="334327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sk-SK" sz="1600" dirty="0"/>
              <a:t>Ako sa Vám uvedená schéma používala?</a:t>
            </a:r>
            <a:endParaRPr lang="sk-SK" dirty="0"/>
          </a:p>
          <a:p>
            <a:pPr marL="342900" indent="-342900">
              <a:buAutoNum type="arabicPeriod"/>
            </a:pPr>
            <a:r>
              <a:rPr lang="sk-SK" sz="1600" dirty="0"/>
              <a:t>Vidíte v nej nejaké nedostatky?</a:t>
            </a:r>
          </a:p>
          <a:p>
            <a:pPr marL="342900" indent="-342900">
              <a:buAutoNum type="arabicPeriod"/>
            </a:pPr>
            <a:r>
              <a:rPr lang="sk-SK" sz="1600" dirty="0"/>
              <a:t>Bola táto schéma vhodná </a:t>
            </a:r>
            <a:br>
              <a:rPr lang="sk-SK" sz="1600" dirty="0"/>
            </a:br>
            <a:r>
              <a:rPr lang="sk-SK" sz="1600" dirty="0"/>
              <a:t>na toto konkrétne pozorovanie?</a:t>
            </a:r>
            <a:br>
              <a:rPr lang="sk-SK" sz="1600" dirty="0"/>
            </a:br>
            <a:r>
              <a:rPr lang="sk-SK" sz="1600" dirty="0"/>
              <a:t>Argumentujte.</a:t>
            </a:r>
          </a:p>
          <a:p>
            <a:pPr marL="342900" indent="-342900">
              <a:buAutoNum type="arabicPeriod"/>
            </a:pPr>
            <a:r>
              <a:rPr lang="sk-SK" sz="1600" dirty="0"/>
              <a:t>Dokážete z pozorovania a zaznamenávania do tejto schémy vysloviť výstižný záver?</a:t>
            </a:r>
            <a:endParaRPr lang="sk-SK" dirty="0"/>
          </a:p>
        </p:txBody>
      </p:sp>
      <p:pic>
        <p:nvPicPr>
          <p:cNvPr id="3" name="Obrázok 3" descr="Obrázok, na ktorom je stôl&#10;&#10;Automaticky generovaný popis">
            <a:extLst>
              <a:ext uri="{FF2B5EF4-FFF2-40B4-BE49-F238E27FC236}">
                <a16:creationId xmlns:a16="http://schemas.microsoft.com/office/drawing/2014/main" id="{07FFB1D2-AC12-03D3-8463-0D9645C18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257" y="1038776"/>
            <a:ext cx="4571999" cy="363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40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A0EA64-AC11-4967-5199-EE77E906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962" y="235744"/>
            <a:ext cx="2887980" cy="535305"/>
          </a:xfrm>
        </p:spPr>
        <p:txBody>
          <a:bodyPr>
            <a:noAutofit/>
          </a:bodyPr>
          <a:lstStyle/>
          <a:p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itchFamily="2" charset="-18"/>
              </a:rPr>
              <a:t>DISKUTUJME 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613896D2-7E34-0AF0-FECB-C8046CFA9764}"/>
              </a:ext>
            </a:extLst>
          </p:cNvPr>
          <p:cNvSpPr txBox="1">
            <a:spLocks/>
          </p:cNvSpPr>
          <p:nvPr/>
        </p:nvSpPr>
        <p:spPr>
          <a:xfrm>
            <a:off x="773907" y="1038225"/>
            <a:ext cx="3100388" cy="342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3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skupina</a:t>
            </a:r>
          </a:p>
        </p:txBody>
      </p:sp>
      <p:pic>
        <p:nvPicPr>
          <p:cNvPr id="10" name="Grafický objekt 10" descr="Obrys usmievajúcej sa tváre výplň plnou farbou">
            <a:extLst>
              <a:ext uri="{FF2B5EF4-FFF2-40B4-BE49-F238E27FC236}">
                <a16:creationId xmlns:a16="http://schemas.microsoft.com/office/drawing/2014/main" id="{CCF3041D-A192-2398-B18F-134C82547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600" y="150018"/>
            <a:ext cx="692944" cy="707232"/>
          </a:xfrm>
          <a:prstGeom prst="rect">
            <a:avLst/>
          </a:prstGeom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C706FF0D-DA7A-A1FE-5805-790819ECDC06}"/>
              </a:ext>
            </a:extLst>
          </p:cNvPr>
          <p:cNvSpPr txBox="1"/>
          <p:nvPr/>
        </p:nvSpPr>
        <p:spPr>
          <a:xfrm>
            <a:off x="772316" y="1426369"/>
            <a:ext cx="3579016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sk-SK" sz="1600" dirty="0"/>
              <a:t>Zhodnoťte, ako sa Vám pozorovalo.</a:t>
            </a:r>
          </a:p>
          <a:p>
            <a:pPr marL="342900" indent="-342900">
              <a:buAutoNum type="arabicPeriod"/>
            </a:pPr>
            <a:r>
              <a:rPr lang="sk-SK" sz="1600" dirty="0"/>
              <a:t>Vedeli ste, na čo je potrebné v pozorovaní upriamiť pozornosť?</a:t>
            </a:r>
          </a:p>
          <a:p>
            <a:pPr marL="342900" indent="-342900">
              <a:buAutoNum type="arabicPeriod"/>
            </a:pPr>
            <a:r>
              <a:rPr lang="sk-SK" sz="1600" dirty="0"/>
              <a:t>Stíhali ste si zaznamenávať javy počas pozorovania?</a:t>
            </a:r>
          </a:p>
          <a:p>
            <a:pPr marL="342900" indent="-342900">
              <a:buAutoNum type="arabicPeriod"/>
            </a:pPr>
            <a:r>
              <a:rPr lang="sk-SK" sz="1600" dirty="0"/>
              <a:t>Dokázali by ste na základe svojich poznámok z pozorovania vysloviť výstižný záver?</a:t>
            </a:r>
          </a:p>
        </p:txBody>
      </p:sp>
      <p:pic>
        <p:nvPicPr>
          <p:cNvPr id="4" name="Obrázok 4">
            <a:extLst>
              <a:ext uri="{FF2B5EF4-FFF2-40B4-BE49-F238E27FC236}">
                <a16:creationId xmlns:a16="http://schemas.microsoft.com/office/drawing/2014/main" id="{AD8A21DC-02D4-8137-EEDE-8C3D37FA4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9443"/>
            <a:ext cx="4214812" cy="305783"/>
          </a:xfrm>
          <a:prstGeom prst="rect">
            <a:avLst/>
          </a:prstGeom>
        </p:spPr>
      </p:pic>
      <p:sp>
        <p:nvSpPr>
          <p:cNvPr id="13" name="BlokTextu 1">
            <a:extLst>
              <a:ext uri="{FF2B5EF4-FFF2-40B4-BE49-F238E27FC236}">
                <a16:creationId xmlns:a16="http://schemas.microsoft.com/office/drawing/2014/main" id="{71C3AD65-881C-69A2-9227-4E31344EC3A9}"/>
              </a:ext>
            </a:extLst>
          </p:cNvPr>
          <p:cNvSpPr txBox="1"/>
          <p:nvPr/>
        </p:nvSpPr>
        <p:spPr>
          <a:xfrm>
            <a:off x="772316" y="1426369"/>
            <a:ext cx="3579016" cy="132343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sk-SK" sz="1600" dirty="0"/>
              <a:t>Zhodnoťte, ako sa Vám pozorovalo.</a:t>
            </a:r>
          </a:p>
          <a:p>
            <a:pPr marL="342900" indent="-342900">
              <a:buAutoNum type="arabicPeriod"/>
            </a:pPr>
            <a:r>
              <a:rPr lang="sk-SK" sz="1600" dirty="0"/>
              <a:t>Vedeli ste, na čo je potrebné v pozorovaní upriamiť pozornosť?</a:t>
            </a:r>
          </a:p>
          <a:p>
            <a:pPr marL="342900" indent="-342900">
              <a:buAutoNum type="arabicPeriod"/>
            </a:pPr>
            <a:endParaRPr lang="sk-SK" sz="1600" dirty="0"/>
          </a:p>
          <a:p>
            <a:pPr marL="342900" indent="-342900">
              <a:buAutoNum type="arabicPeriod"/>
            </a:pP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3517982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A0EA64-AC11-4967-5199-EE77E906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182" y="211931"/>
            <a:ext cx="2362200" cy="535305"/>
          </a:xfrm>
        </p:spPr>
        <p:txBody>
          <a:bodyPr>
            <a:noAutofit/>
          </a:bodyPr>
          <a:lstStyle/>
          <a:p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itchFamily="2" charset="-18"/>
              </a:rPr>
              <a:t>Zhrňme si to</a:t>
            </a:r>
            <a:endParaRPr lang="sk-SK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" pitchFamily="2" charset="-18"/>
            </a:endParaRPr>
          </a:p>
        </p:txBody>
      </p:sp>
      <p:sp>
        <p:nvSpPr>
          <p:cNvPr id="13" name="BlokTextu 1">
            <a:extLst>
              <a:ext uri="{FF2B5EF4-FFF2-40B4-BE49-F238E27FC236}">
                <a16:creationId xmlns:a16="http://schemas.microsoft.com/office/drawing/2014/main" id="{71C3AD65-881C-69A2-9227-4E31344EC3A9}"/>
              </a:ext>
            </a:extLst>
          </p:cNvPr>
          <p:cNvSpPr txBox="1"/>
          <p:nvPr/>
        </p:nvSpPr>
        <p:spPr>
          <a:xfrm>
            <a:off x="964406" y="829779"/>
            <a:ext cx="7758109" cy="15696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sk-SK" sz="1600" dirty="0"/>
              <a:t>Ktorý z uvedených hárkov sa Vám javil ako najvhodnejší na toto pozorovanie, ktorý naopak ako najmenej vhodný?</a:t>
            </a:r>
            <a:endParaRPr lang="sk-SK" dirty="0"/>
          </a:p>
          <a:p>
            <a:pPr marL="342900" indent="-342900">
              <a:buAutoNum type="arabicPeriod"/>
            </a:pPr>
            <a:r>
              <a:rPr lang="sk-SK" sz="1600" dirty="0"/>
              <a:t>O skúmanie </a:t>
            </a:r>
            <a:r>
              <a:rPr lang="sk-SK" sz="1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čoho</a:t>
            </a:r>
            <a:r>
              <a:rPr lang="sk-SK" sz="1600" b="1" dirty="0">
                <a:solidFill>
                  <a:schemeClr val="accent6"/>
                </a:solidFill>
              </a:rPr>
              <a:t> </a:t>
            </a:r>
            <a:r>
              <a:rPr lang="sk-SK" sz="1600" dirty="0"/>
              <a:t>išlo v jednotlivých pozorovacích schémach?</a:t>
            </a:r>
          </a:p>
          <a:p>
            <a:pPr marL="342900" indent="-342900">
              <a:buAutoNum type="arabicPeriod"/>
            </a:pPr>
            <a:r>
              <a:rPr lang="sk-SK" sz="1600" dirty="0">
                <a:solidFill>
                  <a:srgbClr val="000000"/>
                </a:solidFill>
              </a:rPr>
              <a:t>Teraz </a:t>
            </a:r>
            <a:r>
              <a:rPr lang="sk-SK" sz="1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tvorivo</a:t>
            </a:r>
            <a:r>
              <a:rPr lang="sk-SK" sz="1600" dirty="0">
                <a:solidFill>
                  <a:srgbClr val="000000"/>
                </a:solidFill>
              </a:rPr>
              <a:t>: Aký druh pozorovania by ste využili pri skúmaní interakcie žiakov </a:t>
            </a:r>
            <a:br>
              <a:rPr lang="sk-SK" sz="1600" dirty="0">
                <a:solidFill>
                  <a:srgbClr val="000000"/>
                </a:solidFill>
              </a:rPr>
            </a:br>
            <a:r>
              <a:rPr lang="sk-SK" sz="1600" dirty="0">
                <a:solidFill>
                  <a:srgbClr val="000000"/>
                </a:solidFill>
              </a:rPr>
              <a:t>cez prestávky?</a:t>
            </a:r>
            <a:endParaRPr lang="sk-SK" sz="1600" dirty="0"/>
          </a:p>
          <a:p>
            <a:pPr marL="342900" indent="-342900">
              <a:buAutoNum type="arabicPeriod"/>
            </a:pPr>
            <a:endParaRPr lang="sk-SK" sz="1600" dirty="0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C20A5A96-2F1C-19EB-D497-FF66C6240902}"/>
              </a:ext>
            </a:extLst>
          </p:cNvPr>
          <p:cNvSpPr txBox="1"/>
          <p:nvPr/>
        </p:nvSpPr>
        <p:spPr>
          <a:xfrm>
            <a:off x="1032272" y="2706429"/>
            <a:ext cx="70794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k-SK" sz="1200" b="1" dirty="0"/>
              <a:t>štruktúrované – neštruktúrované, introspekcia – </a:t>
            </a:r>
            <a:r>
              <a:rPr lang="sk-SK" sz="1200" b="1" dirty="0" err="1"/>
              <a:t>extrospekcia</a:t>
            </a:r>
            <a:r>
              <a:rPr lang="sk-SK" sz="1200" b="1" dirty="0"/>
              <a:t>, priame – nepriame, krátkodobé – dlhodobé, individuálne – skupinové, naturalistické – zúčastnené, otvorené – zamaskované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A93EEBE7-37DF-43E0-B82E-6CF305C19DFD}"/>
              </a:ext>
            </a:extLst>
          </p:cNvPr>
          <p:cNvSpPr txBox="1"/>
          <p:nvPr/>
        </p:nvSpPr>
        <p:spPr>
          <a:xfrm>
            <a:off x="964405" y="2281178"/>
            <a:ext cx="7758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sk-SK" sz="1800" dirty="0"/>
              <a:t>Aké druhy pozorovania ste na dnešnej vyučovacej jednotke zaznamenali?</a:t>
            </a:r>
          </a:p>
          <a:p>
            <a:pPr marL="342900" indent="-342900">
              <a:buAutoNum type="arabicPeriod" startAt="4"/>
            </a:pPr>
            <a:endParaRPr lang="sk-SK" sz="1800" dirty="0"/>
          </a:p>
          <a:p>
            <a:pPr marL="342900" indent="-342900">
              <a:buAutoNum type="arabicPeriod" startAt="4"/>
            </a:pPr>
            <a:endParaRPr lang="sk-SK" sz="1800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9CF223FC-247B-424B-87BD-E41B5DFDB496}"/>
              </a:ext>
            </a:extLst>
          </p:cNvPr>
          <p:cNvSpPr txBox="1"/>
          <p:nvPr/>
        </p:nvSpPr>
        <p:spPr>
          <a:xfrm>
            <a:off x="964405" y="3301690"/>
            <a:ext cx="769049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sk-SK" sz="1600" dirty="0"/>
              <a:t>Čo</a:t>
            </a:r>
            <a:r>
              <a:rPr lang="sk-SK" sz="1600" i="1" dirty="0"/>
              <a:t> ďalšie</a:t>
            </a:r>
            <a:r>
              <a:rPr lang="sk-SK" sz="1600" dirty="0"/>
              <a:t> by ste do pozorovacej schémy z dnešného </a:t>
            </a:r>
            <a:r>
              <a:rPr lang="sk-SK" sz="1600" b="1" u="sng" dirty="0"/>
              <a:t>skrytého</a:t>
            </a:r>
            <a:r>
              <a:rPr lang="sk-SK" sz="1600" dirty="0"/>
              <a:t> pozorovania mohli zaznamenávať?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sk-SK" sz="1600" dirty="0"/>
              <a:t>Aké využitie môže mať </a:t>
            </a:r>
            <a:r>
              <a:rPr lang="sk-SK" sz="1600" b="1" i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introspekcia</a:t>
            </a:r>
            <a:r>
              <a:rPr lang="sk-SK" sz="1600" b="1" i="1" dirty="0">
                <a:solidFill>
                  <a:schemeClr val="accent3"/>
                </a:solidFill>
              </a:rPr>
              <a:t> </a:t>
            </a:r>
            <a:r>
              <a:rPr lang="sk-SK" sz="1600" dirty="0"/>
              <a:t>v pedagogickej praxi?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sk-SK" sz="1600" dirty="0"/>
              <a:t>Viete si predstaviť, že by ste metódu pozorovania v praxi ako učitelia využili?</a:t>
            </a:r>
          </a:p>
          <a:p>
            <a:endParaRPr lang="sk-SK" dirty="0"/>
          </a:p>
        </p:txBody>
      </p:sp>
      <p:sp>
        <p:nvSpPr>
          <p:cNvPr id="7" name="Obdĺžnik: zaoblené rohy 6">
            <a:extLst>
              <a:ext uri="{FF2B5EF4-FFF2-40B4-BE49-F238E27FC236}">
                <a16:creationId xmlns:a16="http://schemas.microsoft.com/office/drawing/2014/main" id="{6205CEB6-53EE-413E-914D-24D580A927C6}"/>
              </a:ext>
            </a:extLst>
          </p:cNvPr>
          <p:cNvSpPr/>
          <p:nvPr/>
        </p:nvSpPr>
        <p:spPr>
          <a:xfrm>
            <a:off x="7308112" y="2706429"/>
            <a:ext cx="723014" cy="2919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293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3" grpId="0"/>
      <p:bldP spid="5" grpId="0"/>
      <p:bldP spid="6" grpId="0" uiExpand="1" build="p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209;p55">
            <a:extLst>
              <a:ext uri="{FF2B5EF4-FFF2-40B4-BE49-F238E27FC236}">
                <a16:creationId xmlns:a16="http://schemas.microsoft.com/office/drawing/2014/main" id="{D2BA5A30-448E-611B-0679-BC1E972E6122}"/>
              </a:ext>
            </a:extLst>
          </p:cNvPr>
          <p:cNvGrpSpPr/>
          <p:nvPr/>
        </p:nvGrpSpPr>
        <p:grpSpPr>
          <a:xfrm rot="10800000" flipH="1">
            <a:off x="1338663" y="1439328"/>
            <a:ext cx="6466673" cy="1946810"/>
            <a:chOff x="2215425" y="2605818"/>
            <a:chExt cx="4712834" cy="1716125"/>
          </a:xfrm>
        </p:grpSpPr>
        <p:grpSp>
          <p:nvGrpSpPr>
            <p:cNvPr id="4" name="Google Shape;1210;p55">
              <a:extLst>
                <a:ext uri="{FF2B5EF4-FFF2-40B4-BE49-F238E27FC236}">
                  <a16:creationId xmlns:a16="http://schemas.microsoft.com/office/drawing/2014/main" id="{6B0E3B4A-D6A3-E05D-E5B8-53D7AF780557}"/>
                </a:ext>
              </a:extLst>
            </p:cNvPr>
            <p:cNvGrpSpPr/>
            <p:nvPr/>
          </p:nvGrpSpPr>
          <p:grpSpPr>
            <a:xfrm>
              <a:off x="2215425" y="2605818"/>
              <a:ext cx="4712834" cy="1716125"/>
              <a:chOff x="4098825" y="3548671"/>
              <a:chExt cx="2708525" cy="986279"/>
            </a:xfrm>
          </p:grpSpPr>
          <p:sp>
            <p:nvSpPr>
              <p:cNvPr id="6" name="Google Shape;1211;p55">
                <a:extLst>
                  <a:ext uri="{FF2B5EF4-FFF2-40B4-BE49-F238E27FC236}">
                    <a16:creationId xmlns:a16="http://schemas.microsoft.com/office/drawing/2014/main" id="{ED446BFA-50C8-A6C4-5B30-9CAF86F08F9D}"/>
                  </a:ext>
                </a:extLst>
              </p:cNvPr>
              <p:cNvSpPr/>
              <p:nvPr/>
            </p:nvSpPr>
            <p:spPr>
              <a:xfrm>
                <a:off x="4098825" y="3548675"/>
                <a:ext cx="2708525" cy="986275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1" extrusionOk="0">
                    <a:moveTo>
                      <a:pt x="8047" y="0"/>
                    </a:moveTo>
                    <a:cubicBezTo>
                      <a:pt x="3604" y="0"/>
                      <a:pt x="0" y="3604"/>
                      <a:pt x="0" y="8065"/>
                    </a:cubicBezTo>
                    <a:lnTo>
                      <a:pt x="0" y="31403"/>
                    </a:lnTo>
                    <a:cubicBezTo>
                      <a:pt x="0" y="35846"/>
                      <a:pt x="3604" y="39450"/>
                      <a:pt x="8047" y="39450"/>
                    </a:cubicBezTo>
                    <a:lnTo>
                      <a:pt x="100276" y="39450"/>
                    </a:lnTo>
                    <a:cubicBezTo>
                      <a:pt x="104719" y="39450"/>
                      <a:pt x="108341" y="35846"/>
                      <a:pt x="108341" y="31403"/>
                    </a:cubicBezTo>
                    <a:lnTo>
                      <a:pt x="108341" y="15309"/>
                    </a:lnTo>
                    <a:lnTo>
                      <a:pt x="108234" y="15309"/>
                    </a:lnTo>
                    <a:cubicBezTo>
                      <a:pt x="106610" y="15309"/>
                      <a:pt x="104469" y="16344"/>
                      <a:pt x="103041" y="17218"/>
                    </a:cubicBezTo>
                    <a:cubicBezTo>
                      <a:pt x="102649" y="17450"/>
                      <a:pt x="102221" y="17575"/>
                      <a:pt x="101810" y="17575"/>
                    </a:cubicBezTo>
                    <a:cubicBezTo>
                      <a:pt x="101186" y="17575"/>
                      <a:pt x="100597" y="17307"/>
                      <a:pt x="100133" y="16808"/>
                    </a:cubicBezTo>
                    <a:cubicBezTo>
                      <a:pt x="97011" y="13436"/>
                      <a:pt x="89303" y="5139"/>
                      <a:pt x="836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sk-SK"/>
              </a:p>
            </p:txBody>
          </p:sp>
          <p:sp>
            <p:nvSpPr>
              <p:cNvPr id="7" name="Google Shape;1212;p55">
                <a:extLst>
                  <a:ext uri="{FF2B5EF4-FFF2-40B4-BE49-F238E27FC236}">
                    <a16:creationId xmlns:a16="http://schemas.microsoft.com/office/drawing/2014/main" id="{CA9F67FE-7194-ECDC-A33F-0B00887E3349}"/>
                  </a:ext>
                </a:extLst>
              </p:cNvPr>
              <p:cNvSpPr/>
              <p:nvPr/>
            </p:nvSpPr>
            <p:spPr>
              <a:xfrm>
                <a:off x="4102028" y="3552073"/>
                <a:ext cx="396125" cy="979193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38880" extrusionOk="0">
                    <a:moveTo>
                      <a:pt x="7887" y="38880"/>
                    </a:moveTo>
                    <a:cubicBezTo>
                      <a:pt x="3569" y="38880"/>
                      <a:pt x="0" y="35365"/>
                      <a:pt x="0" y="31118"/>
                    </a:cubicBezTo>
                    <a:lnTo>
                      <a:pt x="0" y="7762"/>
                    </a:lnTo>
                    <a:cubicBezTo>
                      <a:pt x="0" y="3426"/>
                      <a:pt x="3569" y="1"/>
                      <a:pt x="7887" y="1"/>
                    </a:cubicBezTo>
                    <a:lnTo>
                      <a:pt x="15845" y="1"/>
                    </a:lnTo>
                    <a:cubicBezTo>
                      <a:pt x="11437" y="1"/>
                      <a:pt x="7887" y="3426"/>
                      <a:pt x="7887" y="7762"/>
                    </a:cubicBezTo>
                    <a:lnTo>
                      <a:pt x="7887" y="31118"/>
                    </a:lnTo>
                    <a:cubicBezTo>
                      <a:pt x="7887" y="35365"/>
                      <a:pt x="11437" y="38880"/>
                      <a:pt x="15845" y="3888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213;p55">
                <a:extLst>
                  <a:ext uri="{FF2B5EF4-FFF2-40B4-BE49-F238E27FC236}">
                    <a16:creationId xmlns:a16="http://schemas.microsoft.com/office/drawing/2014/main" id="{97693E25-D1A5-0D95-B7A4-4BCCE69F22CB}"/>
                  </a:ext>
                </a:extLst>
              </p:cNvPr>
              <p:cNvSpPr/>
              <p:nvPr/>
            </p:nvSpPr>
            <p:spPr>
              <a:xfrm>
                <a:off x="6408262" y="3931822"/>
                <a:ext cx="395700" cy="599764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3786" extrusionOk="0">
                    <a:moveTo>
                      <a:pt x="15827" y="1"/>
                    </a:moveTo>
                    <a:cubicBezTo>
                      <a:pt x="14222" y="72"/>
                      <a:pt x="12205" y="1054"/>
                      <a:pt x="10831" y="1892"/>
                    </a:cubicBezTo>
                    <a:cubicBezTo>
                      <a:pt x="10439" y="2124"/>
                      <a:pt x="10011" y="2249"/>
                      <a:pt x="9600" y="2249"/>
                    </a:cubicBezTo>
                    <a:cubicBezTo>
                      <a:pt x="8976" y="2249"/>
                      <a:pt x="8387" y="1981"/>
                      <a:pt x="7923" y="1482"/>
                    </a:cubicBezTo>
                    <a:cubicBezTo>
                      <a:pt x="7905" y="1464"/>
                      <a:pt x="7887" y="1446"/>
                      <a:pt x="7870" y="1411"/>
                    </a:cubicBezTo>
                    <a:lnTo>
                      <a:pt x="7870" y="16006"/>
                    </a:lnTo>
                    <a:cubicBezTo>
                      <a:pt x="7870" y="20270"/>
                      <a:pt x="4301" y="23785"/>
                      <a:pt x="1" y="23785"/>
                    </a:cubicBezTo>
                    <a:lnTo>
                      <a:pt x="7870" y="23785"/>
                    </a:lnTo>
                    <a:cubicBezTo>
                      <a:pt x="8441" y="23785"/>
                      <a:pt x="8940" y="23785"/>
                      <a:pt x="9440" y="23625"/>
                    </a:cubicBezTo>
                    <a:cubicBezTo>
                      <a:pt x="11010" y="23286"/>
                      <a:pt x="12419" y="22554"/>
                      <a:pt x="13508" y="21483"/>
                    </a:cubicBezTo>
                    <a:cubicBezTo>
                      <a:pt x="14917" y="20092"/>
                      <a:pt x="15827" y="18129"/>
                      <a:pt x="15827" y="16006"/>
                    </a:cubicBezTo>
                    <a:lnTo>
                      <a:pt x="158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214;p55">
                <a:extLst>
                  <a:ext uri="{FF2B5EF4-FFF2-40B4-BE49-F238E27FC236}">
                    <a16:creationId xmlns:a16="http://schemas.microsoft.com/office/drawing/2014/main" id="{A50C4801-F9A9-693A-E71E-F68CDE0AF572}"/>
                  </a:ext>
                </a:extLst>
              </p:cNvPr>
              <p:cNvSpPr/>
              <p:nvPr/>
            </p:nvSpPr>
            <p:spPr>
              <a:xfrm>
                <a:off x="6190429" y="3548671"/>
                <a:ext cx="616784" cy="444761"/>
              </a:xfrm>
              <a:custGeom>
                <a:avLst/>
                <a:gdLst/>
                <a:ahLst/>
                <a:cxnLst/>
                <a:rect l="l" t="t" r="r" b="b"/>
                <a:pathLst>
                  <a:path w="24374" h="17576" extrusionOk="0">
                    <a:moveTo>
                      <a:pt x="0" y="0"/>
                    </a:moveTo>
                    <a:cubicBezTo>
                      <a:pt x="5603" y="5121"/>
                      <a:pt x="13240" y="13329"/>
                      <a:pt x="16416" y="16737"/>
                    </a:cubicBezTo>
                    <a:cubicBezTo>
                      <a:pt x="16433" y="16772"/>
                      <a:pt x="16451" y="16790"/>
                      <a:pt x="16469" y="16808"/>
                    </a:cubicBezTo>
                    <a:cubicBezTo>
                      <a:pt x="16915" y="17307"/>
                      <a:pt x="17522" y="17575"/>
                      <a:pt x="18146" y="17575"/>
                    </a:cubicBezTo>
                    <a:cubicBezTo>
                      <a:pt x="18557" y="17575"/>
                      <a:pt x="18985" y="17450"/>
                      <a:pt x="19377" y="17218"/>
                    </a:cubicBezTo>
                    <a:cubicBezTo>
                      <a:pt x="20751" y="16380"/>
                      <a:pt x="22768" y="15398"/>
                      <a:pt x="24373" y="15327"/>
                    </a:cubicBezTo>
                    <a:lnTo>
                      <a:pt x="24373" y="15095"/>
                    </a:lnTo>
                    <a:lnTo>
                      <a:pt x="24124" y="14917"/>
                    </a:lnTo>
                    <a:lnTo>
                      <a:pt x="16416" y="10135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" name="Google Shape;1215;p55">
              <a:extLst>
                <a:ext uri="{FF2B5EF4-FFF2-40B4-BE49-F238E27FC236}">
                  <a16:creationId xmlns:a16="http://schemas.microsoft.com/office/drawing/2014/main" id="{23DC4B65-0B29-1109-5F55-C1A9A46CB349}"/>
                </a:ext>
              </a:extLst>
            </p:cNvPr>
            <p:cNvCxnSpPr/>
            <p:nvPr/>
          </p:nvCxnSpPr>
          <p:spPr>
            <a:xfrm>
              <a:off x="2215525" y="3070233"/>
              <a:ext cx="4103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" name="BlokTextu 10">
            <a:extLst>
              <a:ext uri="{FF2B5EF4-FFF2-40B4-BE49-F238E27FC236}">
                <a16:creationId xmlns:a16="http://schemas.microsoft.com/office/drawing/2014/main" id="{36005F28-6F46-437B-8F30-F92A75A590F3}"/>
              </a:ext>
            </a:extLst>
          </p:cNvPr>
          <p:cNvSpPr txBox="1"/>
          <p:nvPr/>
        </p:nvSpPr>
        <p:spPr>
          <a:xfrm>
            <a:off x="3200400" y="209311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k-SK" sz="3600" b="1" dirty="0">
                <a:solidFill>
                  <a:srgbClr val="E28394"/>
                </a:solidFill>
              </a:rPr>
              <a:t>BONUS</a:t>
            </a:r>
            <a:endParaRPr lang="sk-SK" sz="3600" b="1" dirty="0"/>
          </a:p>
        </p:txBody>
      </p:sp>
    </p:spTree>
    <p:extLst>
      <p:ext uri="{BB962C8B-B14F-4D97-AF65-F5344CB8AC3E}">
        <p14:creationId xmlns:p14="http://schemas.microsoft.com/office/powerpoint/2010/main" val="90327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>
            <a:extLst>
              <a:ext uri="{FF2B5EF4-FFF2-40B4-BE49-F238E27FC236}">
                <a16:creationId xmlns:a16="http://schemas.microsoft.com/office/drawing/2014/main" id="{FEC390FE-50F2-4F4B-88D8-3B467F081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37" t="15081" r="34196" b="8054"/>
          <a:stretch/>
        </p:blipFill>
        <p:spPr>
          <a:xfrm>
            <a:off x="300036" y="0"/>
            <a:ext cx="3821907" cy="5105547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307B15E7-AD5E-4B8C-BEB7-648CBD9C06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75" t="13750" r="33203" b="10972"/>
          <a:stretch/>
        </p:blipFill>
        <p:spPr>
          <a:xfrm>
            <a:off x="4521993" y="-1"/>
            <a:ext cx="4210661" cy="510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5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>
            <a:extLst>
              <a:ext uri="{FF2B5EF4-FFF2-40B4-BE49-F238E27FC236}">
                <a16:creationId xmlns:a16="http://schemas.microsoft.com/office/drawing/2014/main" id="{4CD2D6BD-CC49-4DED-8F90-C70C09C5A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79" t="17980" r="32903" b="6373"/>
          <a:stretch/>
        </p:blipFill>
        <p:spPr>
          <a:xfrm>
            <a:off x="150018" y="0"/>
            <a:ext cx="4086929" cy="5037885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0C455C76-3E4F-4D06-A852-12E697D183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85" t="10278" r="32735" b="10555"/>
          <a:stretch/>
        </p:blipFill>
        <p:spPr>
          <a:xfrm>
            <a:off x="4572000" y="0"/>
            <a:ext cx="4086929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7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8"/>
          <p:cNvSpPr txBox="1">
            <a:spLocks noGrp="1"/>
          </p:cNvSpPr>
          <p:nvPr>
            <p:ph type="title"/>
          </p:nvPr>
        </p:nvSpPr>
        <p:spPr>
          <a:xfrm>
            <a:off x="803302" y="247506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Čo je to pozorovanie?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136DC2D-8EFB-4BC4-CFD6-562E1B5B8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3837" y="1705199"/>
            <a:ext cx="833065" cy="439032"/>
          </a:xfrm>
        </p:spPr>
        <p:txBody>
          <a:bodyPr/>
          <a:lstStyle/>
          <a:p>
            <a:pPr marL="287655" indent="-287655"/>
            <a:r>
              <a:rPr lang="sk-SK" dirty="0">
                <a:solidFill>
                  <a:srgbClr val="002060"/>
                </a:solidFill>
              </a:rPr>
              <a:t>Laické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786FA327-C2ED-9101-2505-94B1873572BE}"/>
              </a:ext>
            </a:extLst>
          </p:cNvPr>
          <p:cNvSpPr txBox="1"/>
          <p:nvPr/>
        </p:nvSpPr>
        <p:spPr>
          <a:xfrm>
            <a:off x="895028" y="987048"/>
            <a:ext cx="791575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k-SK" sz="1600" b="1">
                <a:latin typeface="Quicksand"/>
              </a:rPr>
              <a:t>Najstarší a najznámejší spôsob, akým pozeráme na svet a ľudí okolo nás.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6C4FEA50-E7F5-C6C7-DE49-50EB04D4A49E}"/>
              </a:ext>
            </a:extLst>
          </p:cNvPr>
          <p:cNvSpPr txBox="1"/>
          <p:nvPr/>
        </p:nvSpPr>
        <p:spPr>
          <a:xfrm>
            <a:off x="1321231" y="2333464"/>
            <a:ext cx="3334071" cy="14870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sk-SK" dirty="0"/>
              <a:t>bežné pozorovanie sveta a ľudí okolo nás</a:t>
            </a:r>
          </a:p>
          <a:p>
            <a:pPr marL="285750" indent="-285750">
              <a:buFont typeface="Courier New"/>
              <a:buChar char="o"/>
            </a:pPr>
            <a:r>
              <a:rPr lang="sk-SK" dirty="0"/>
              <a:t>selektívne</a:t>
            </a:r>
          </a:p>
          <a:p>
            <a:pPr marL="285750" indent="-285750">
              <a:buFont typeface="Courier New"/>
              <a:buChar char="o"/>
            </a:pPr>
            <a:r>
              <a:rPr lang="sk-SK" dirty="0"/>
              <a:t>pozorujeme len to, čo nás zaujme</a:t>
            </a:r>
          </a:p>
        </p:txBody>
      </p:sp>
      <p:sp>
        <p:nvSpPr>
          <p:cNvPr id="13" name="Podnadpis 2">
            <a:extLst>
              <a:ext uri="{FF2B5EF4-FFF2-40B4-BE49-F238E27FC236}">
                <a16:creationId xmlns:a16="http://schemas.microsoft.com/office/drawing/2014/main" id="{C9E56C86-7E3A-CDFE-80E6-638EC9CF7DA0}"/>
              </a:ext>
            </a:extLst>
          </p:cNvPr>
          <p:cNvSpPr txBox="1">
            <a:spLocks/>
          </p:cNvSpPr>
          <p:nvPr/>
        </p:nvSpPr>
        <p:spPr>
          <a:xfrm>
            <a:off x="5531542" y="1702616"/>
            <a:ext cx="1065539" cy="439032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288036" lvl="0" indent="-288036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 kern="1200" baseline="0">
                <a:solidFill>
                  <a:schemeClr val="tx2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marL="685800" lvl="1" indent="-288036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 i="1" kern="1200" baseline="0">
                <a:solidFill>
                  <a:schemeClr val="tx2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marL="1028700" lvl="2" indent="-288036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 kern="1200" baseline="0">
                <a:solidFill>
                  <a:schemeClr val="tx2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marL="1371600" lvl="3" indent="-288036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 i="1" kern="1200" baseline="0">
                <a:solidFill>
                  <a:schemeClr val="tx2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marL="1714500" lvl="4" indent="-288036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 kern="1200" baseline="0">
                <a:solidFill>
                  <a:schemeClr val="tx2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marL="2057400" lvl="5" indent="-288036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 i="1" kern="1200" baseline="0">
                <a:solidFill>
                  <a:schemeClr val="tx2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marL="2400300" lvl="6" indent="-288036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 kern="1200" baseline="0">
                <a:solidFill>
                  <a:schemeClr val="tx2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marL="2743200" lvl="7" indent="-288036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 i="1" kern="1200" baseline="0">
                <a:solidFill>
                  <a:schemeClr val="tx2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marL="3086100" lvl="8" indent="-288036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 kern="1200" baseline="0">
                <a:solidFill>
                  <a:schemeClr val="tx2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pPr marL="287655" indent="-287655"/>
            <a:r>
              <a:rPr lang="sk-SK" dirty="0">
                <a:solidFill>
                  <a:srgbClr val="002060"/>
                </a:solidFill>
              </a:rPr>
              <a:t>Vedecké</a:t>
            </a:r>
          </a:p>
        </p:txBody>
      </p:sp>
      <p:sp>
        <p:nvSpPr>
          <p:cNvPr id="36" name="BlokTextu 35">
            <a:extLst>
              <a:ext uri="{FF2B5EF4-FFF2-40B4-BE49-F238E27FC236}">
                <a16:creationId xmlns:a16="http://schemas.microsoft.com/office/drawing/2014/main" id="{D0B90675-5CDB-9B45-1D3F-1E3DFB6E5AD4}"/>
              </a:ext>
            </a:extLst>
          </p:cNvPr>
          <p:cNvSpPr txBox="1"/>
          <p:nvPr/>
        </p:nvSpPr>
        <p:spPr>
          <a:xfrm>
            <a:off x="5176433" y="2333463"/>
            <a:ext cx="30822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sk-SK" dirty="0"/>
              <a:t>vopred naplánované</a:t>
            </a:r>
          </a:p>
          <a:p>
            <a:pPr marL="285750" indent="-285750">
              <a:buFont typeface="Courier New"/>
              <a:buChar char="o"/>
            </a:pPr>
            <a:r>
              <a:rPr lang="sk-SK" dirty="0"/>
              <a:t>dôkladne pripravené</a:t>
            </a:r>
          </a:p>
          <a:p>
            <a:pPr marL="285750" indent="-285750">
              <a:buFont typeface="Courier New"/>
              <a:buChar char="o"/>
            </a:pPr>
            <a:r>
              <a:rPr lang="sk-SK" dirty="0"/>
              <a:t>plánovito selektívne</a:t>
            </a:r>
          </a:p>
        </p:txBody>
      </p: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5329BE5D-7FA7-9372-AB8E-1C586EE998F0}"/>
              </a:ext>
            </a:extLst>
          </p:cNvPr>
          <p:cNvCxnSpPr/>
          <p:nvPr/>
        </p:nvCxnSpPr>
        <p:spPr>
          <a:xfrm>
            <a:off x="4860654" y="1659287"/>
            <a:ext cx="9688" cy="2334430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Obrázok 18">
            <a:extLst>
              <a:ext uri="{FF2B5EF4-FFF2-40B4-BE49-F238E27FC236}">
                <a16:creationId xmlns:a16="http://schemas.microsoft.com/office/drawing/2014/main" id="{A990E650-84A5-BCFC-6551-EDFD674D3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176" y="2635681"/>
            <a:ext cx="1194758" cy="21484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>
            <a:extLst>
              <a:ext uri="{FF2B5EF4-FFF2-40B4-BE49-F238E27FC236}">
                <a16:creationId xmlns:a16="http://schemas.microsoft.com/office/drawing/2014/main" id="{48C5693E-29DB-4111-B6BF-72157C676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22" t="12362" r="33280" b="9167"/>
          <a:stretch/>
        </p:blipFill>
        <p:spPr>
          <a:xfrm>
            <a:off x="292893" y="0"/>
            <a:ext cx="3996454" cy="5143500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6F84005C-F37D-4D4A-9116-8B79817FF8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31" t="9945" r="32951" b="6353"/>
          <a:stretch/>
        </p:blipFill>
        <p:spPr>
          <a:xfrm>
            <a:off x="4854655" y="0"/>
            <a:ext cx="3776673" cy="516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3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5BA37C-D0FD-4E65-AD20-D9D3451B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313" y="288550"/>
            <a:ext cx="4357800" cy="664200"/>
          </a:xfrm>
        </p:spPr>
        <p:txBody>
          <a:bodyPr/>
          <a:lstStyle/>
          <a:p>
            <a:r>
              <a:rPr lang="sk-SK" dirty="0"/>
              <a:t>Diskusia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0882473-B047-4D20-9165-39339BFD1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2263" y="1150143"/>
            <a:ext cx="6969366" cy="3564731"/>
          </a:xfrm>
        </p:spPr>
        <p:txBody>
          <a:bodyPr/>
          <a:lstStyle/>
          <a:p>
            <a:pPr marL="287655" indent="-287655" algn="just">
              <a:buFont typeface="Arial" panose="020B0604020202020204" pitchFamily="34" charset="0"/>
              <a:buChar char="•"/>
            </a:pPr>
            <a:r>
              <a:rPr lang="sk-SK" dirty="0"/>
              <a:t>Ktorá z pozorovacích schém sa Vám vypĺňala najlepšie?</a:t>
            </a:r>
          </a:p>
          <a:p>
            <a:pPr marL="287655" indent="-287655" algn="just">
              <a:buFont typeface="Arial" panose="020B0604020202020204" pitchFamily="34" charset="0"/>
              <a:buChar char="•"/>
            </a:pPr>
            <a:r>
              <a:rPr lang="sk-SK" dirty="0"/>
              <a:t>V čom ste videli jej pozitíva?</a:t>
            </a:r>
          </a:p>
          <a:p>
            <a:pPr marL="287655" indent="-287655" algn="just">
              <a:buFont typeface="Arial" panose="020B0604020202020204" pitchFamily="34" charset="0"/>
              <a:buChar char="•"/>
            </a:pPr>
            <a:endParaRPr lang="sk-SK" dirty="0"/>
          </a:p>
          <a:p>
            <a:pPr marL="287655" indent="-287655" algn="just">
              <a:buFont typeface="Arial" panose="020B0604020202020204" pitchFamily="34" charset="0"/>
              <a:buChar char="•"/>
            </a:pPr>
            <a:r>
              <a:rPr lang="sk-SK" dirty="0"/>
              <a:t>S akými problémami ste sa stretli pri vypĺňaní pozorovacích hárkov?</a:t>
            </a:r>
          </a:p>
          <a:p>
            <a:pPr marL="127000" indent="0" algn="just"/>
            <a:endParaRPr lang="sk-SK" dirty="0"/>
          </a:p>
          <a:p>
            <a:pPr marL="287655" indent="-287655" algn="just">
              <a:buFont typeface="Arial" panose="020B0604020202020204" pitchFamily="34" charset="0"/>
              <a:buChar char="•"/>
            </a:pPr>
            <a:r>
              <a:rPr lang="sk-SK" dirty="0"/>
              <a:t>Ktorá z pozorovacích schém sa Vám vypĺňala naopak najhoršie?</a:t>
            </a:r>
          </a:p>
          <a:p>
            <a:pPr marL="287655" indent="-287655" algn="just">
              <a:buFont typeface="Arial" panose="020B0604020202020204" pitchFamily="34" charset="0"/>
              <a:buChar char="•"/>
            </a:pPr>
            <a:r>
              <a:rPr lang="sk-SK" dirty="0"/>
              <a:t>V čom by ste danú schému vylepšili?</a:t>
            </a:r>
          </a:p>
          <a:p>
            <a:pPr marL="287655" indent="-287655" algn="just">
              <a:buFont typeface="Arial" panose="020B0604020202020204" pitchFamily="34" charset="0"/>
              <a:buChar char="•"/>
            </a:pPr>
            <a:endParaRPr lang="sk-SK" dirty="0"/>
          </a:p>
          <a:p>
            <a:pPr marL="287655" indent="-287655" algn="just">
              <a:buFont typeface="Arial" panose="020B0604020202020204" pitchFamily="34" charset="0"/>
              <a:buChar char="•"/>
            </a:pPr>
            <a:r>
              <a:rPr lang="sk-SK" dirty="0"/>
              <a:t>Ak si porovnáme posledné dve pozorovacie schémy, vypĺňanie ktorej sa Vám zdalo jednoduchšie?</a:t>
            </a:r>
          </a:p>
          <a:p>
            <a:pPr marL="287655" indent="-287655" algn="just">
              <a:buFont typeface="Arial" panose="020B0604020202020204" pitchFamily="34" charset="0"/>
              <a:buChar char="•"/>
            </a:pPr>
            <a:endParaRPr lang="sk-SK" dirty="0"/>
          </a:p>
          <a:p>
            <a:pPr marL="287655" indent="-287655" algn="just">
              <a:buFont typeface="Arial" panose="020B0604020202020204" pitchFamily="34" charset="0"/>
              <a:buChar char="•"/>
            </a:pPr>
            <a:r>
              <a:rPr lang="sk-SK" dirty="0"/>
              <a:t>Doplnili, resp. zmenili by ste niečo na uvedených pozorovacích schémach?</a:t>
            </a:r>
          </a:p>
          <a:p>
            <a:pPr marL="287655" indent="-287655" algn="just">
              <a:buFont typeface="Arial" panose="020B0604020202020204" pitchFamily="34" charset="0"/>
              <a:buChar char="•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2901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9" name="Google Shape;2039;p76"/>
          <p:cNvGrpSpPr/>
          <p:nvPr/>
        </p:nvGrpSpPr>
        <p:grpSpPr>
          <a:xfrm rot="10800000" flipH="1">
            <a:off x="551934" y="496185"/>
            <a:ext cx="8482338" cy="4647313"/>
            <a:chOff x="720161" y="539921"/>
            <a:chExt cx="7703856" cy="4031985"/>
          </a:xfrm>
        </p:grpSpPr>
        <p:sp>
          <p:nvSpPr>
            <p:cNvPr id="2040" name="Google Shape;2040;p76"/>
            <p:cNvSpPr/>
            <p:nvPr/>
          </p:nvSpPr>
          <p:spPr>
            <a:xfrm rot="10800000">
              <a:off x="720161" y="539938"/>
              <a:ext cx="7703856" cy="4031968"/>
            </a:xfrm>
            <a:custGeom>
              <a:avLst/>
              <a:gdLst/>
              <a:ahLst/>
              <a:cxnLst/>
              <a:rect l="l" t="t" r="r" b="b"/>
              <a:pathLst>
                <a:path w="240520" h="125881" extrusionOk="0">
                  <a:moveTo>
                    <a:pt x="8101" y="0"/>
                  </a:moveTo>
                  <a:cubicBezTo>
                    <a:pt x="3623" y="0"/>
                    <a:pt x="1" y="3640"/>
                    <a:pt x="1" y="8119"/>
                  </a:cubicBezTo>
                  <a:lnTo>
                    <a:pt x="1" y="93531"/>
                  </a:lnTo>
                  <a:lnTo>
                    <a:pt x="39843" y="125880"/>
                  </a:lnTo>
                  <a:lnTo>
                    <a:pt x="232401" y="125880"/>
                  </a:lnTo>
                  <a:cubicBezTo>
                    <a:pt x="236880" y="125880"/>
                    <a:pt x="240520" y="122258"/>
                    <a:pt x="240520" y="117780"/>
                  </a:cubicBezTo>
                  <a:lnTo>
                    <a:pt x="240520" y="8119"/>
                  </a:lnTo>
                  <a:cubicBezTo>
                    <a:pt x="240520" y="5960"/>
                    <a:pt x="239663" y="3890"/>
                    <a:pt x="238147" y="2373"/>
                  </a:cubicBezTo>
                  <a:cubicBezTo>
                    <a:pt x="236630" y="857"/>
                    <a:pt x="234560" y="0"/>
                    <a:pt x="23240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76"/>
            <p:cNvSpPr/>
            <p:nvPr/>
          </p:nvSpPr>
          <p:spPr>
            <a:xfrm rot="10800000">
              <a:off x="723531" y="544783"/>
              <a:ext cx="501237" cy="4008487"/>
            </a:xfrm>
            <a:custGeom>
              <a:avLst/>
              <a:gdLst/>
              <a:ahLst/>
              <a:cxnLst/>
              <a:rect l="l" t="t" r="r" b="b"/>
              <a:pathLst>
                <a:path w="15649" h="125275" extrusionOk="0">
                  <a:moveTo>
                    <a:pt x="0" y="1"/>
                  </a:moveTo>
                  <a:cubicBezTo>
                    <a:pt x="4336" y="1"/>
                    <a:pt x="7869" y="3445"/>
                    <a:pt x="7869" y="7798"/>
                  </a:cubicBezTo>
                  <a:lnTo>
                    <a:pt x="7869" y="20252"/>
                  </a:lnTo>
                  <a:lnTo>
                    <a:pt x="7869" y="117495"/>
                  </a:lnTo>
                  <a:cubicBezTo>
                    <a:pt x="7869" y="121848"/>
                    <a:pt x="4336" y="125274"/>
                    <a:pt x="0" y="125274"/>
                  </a:cubicBezTo>
                  <a:lnTo>
                    <a:pt x="7869" y="125274"/>
                  </a:lnTo>
                  <a:cubicBezTo>
                    <a:pt x="12133" y="125274"/>
                    <a:pt x="15648" y="121848"/>
                    <a:pt x="15648" y="117495"/>
                  </a:cubicBezTo>
                  <a:lnTo>
                    <a:pt x="15648" y="20252"/>
                  </a:lnTo>
                  <a:lnTo>
                    <a:pt x="15648" y="7798"/>
                  </a:lnTo>
                  <a:cubicBezTo>
                    <a:pt x="15648" y="3445"/>
                    <a:pt x="12133" y="1"/>
                    <a:pt x="7869" y="1"/>
                  </a:cubicBezTo>
                  <a:close/>
                </a:path>
              </a:pathLst>
            </a:custGeom>
            <a:solidFill>
              <a:srgbClr val="FFE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76"/>
            <p:cNvSpPr/>
            <p:nvPr/>
          </p:nvSpPr>
          <p:spPr>
            <a:xfrm rot="10800000">
              <a:off x="7894224" y="1374218"/>
              <a:ext cx="520648" cy="3185657"/>
            </a:xfrm>
            <a:custGeom>
              <a:avLst/>
              <a:gdLst/>
              <a:ahLst/>
              <a:cxnLst/>
              <a:rect l="l" t="t" r="r" b="b"/>
              <a:pathLst>
                <a:path w="16255" h="97975" extrusionOk="0">
                  <a:moveTo>
                    <a:pt x="8172" y="1"/>
                  </a:moveTo>
                  <a:cubicBezTo>
                    <a:pt x="3658" y="1"/>
                    <a:pt x="0" y="3302"/>
                    <a:pt x="0" y="7441"/>
                  </a:cubicBezTo>
                  <a:lnTo>
                    <a:pt x="0" y="19360"/>
                  </a:lnTo>
                  <a:lnTo>
                    <a:pt x="0" y="91855"/>
                  </a:lnTo>
                  <a:lnTo>
                    <a:pt x="8172" y="97975"/>
                  </a:lnTo>
                  <a:lnTo>
                    <a:pt x="8172" y="19360"/>
                  </a:lnTo>
                  <a:lnTo>
                    <a:pt x="8172" y="7441"/>
                  </a:lnTo>
                  <a:cubicBezTo>
                    <a:pt x="8172" y="3302"/>
                    <a:pt x="11759" y="1"/>
                    <a:pt x="16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76"/>
            <p:cNvSpPr/>
            <p:nvPr/>
          </p:nvSpPr>
          <p:spPr>
            <a:xfrm rot="10800000">
              <a:off x="7155062" y="539921"/>
              <a:ext cx="1268943" cy="1164838"/>
            </a:xfrm>
            <a:custGeom>
              <a:avLst/>
              <a:gdLst/>
              <a:ahLst/>
              <a:cxnLst/>
              <a:rect l="l" t="t" r="r" b="b"/>
              <a:pathLst>
                <a:path w="40236" h="36935" extrusionOk="0">
                  <a:moveTo>
                    <a:pt x="18414" y="0"/>
                  </a:moveTo>
                  <a:cubicBezTo>
                    <a:pt x="18093" y="0"/>
                    <a:pt x="17754" y="89"/>
                    <a:pt x="17433" y="303"/>
                  </a:cubicBezTo>
                  <a:cubicBezTo>
                    <a:pt x="12152" y="3658"/>
                    <a:pt x="6049" y="4211"/>
                    <a:pt x="2641" y="4211"/>
                  </a:cubicBezTo>
                  <a:cubicBezTo>
                    <a:pt x="1018" y="4211"/>
                    <a:pt x="1" y="4086"/>
                    <a:pt x="1" y="4086"/>
                  </a:cubicBezTo>
                  <a:lnTo>
                    <a:pt x="1" y="4086"/>
                  </a:lnTo>
                  <a:lnTo>
                    <a:pt x="40236" y="36934"/>
                  </a:lnTo>
                  <a:cubicBezTo>
                    <a:pt x="27139" y="21982"/>
                    <a:pt x="21787" y="6941"/>
                    <a:pt x="20020" y="1303"/>
                  </a:cubicBezTo>
                  <a:cubicBezTo>
                    <a:pt x="19842" y="482"/>
                    <a:pt x="19146" y="0"/>
                    <a:pt x="1841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4" name="Google Shape;2044;p76"/>
          <p:cNvSpPr txBox="1">
            <a:spLocks noGrp="1"/>
          </p:cNvSpPr>
          <p:nvPr>
            <p:ph type="title"/>
          </p:nvPr>
        </p:nvSpPr>
        <p:spPr>
          <a:xfrm>
            <a:off x="720000" y="306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800" dirty="0"/>
              <a:t>Zdroje:</a:t>
            </a:r>
            <a:endParaRPr sz="2800" dirty="0"/>
          </a:p>
        </p:txBody>
      </p:sp>
      <p:sp>
        <p:nvSpPr>
          <p:cNvPr id="2045" name="Google Shape;2045;p76"/>
          <p:cNvSpPr txBox="1">
            <a:spLocks noGrp="1"/>
          </p:cNvSpPr>
          <p:nvPr>
            <p:ph type="body" idx="1"/>
          </p:nvPr>
        </p:nvSpPr>
        <p:spPr>
          <a:xfrm>
            <a:off x="972637" y="1941127"/>
            <a:ext cx="7704000" cy="309706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sk-SK" sz="1400" b="0" i="0" dirty="0">
                <a:solidFill>
                  <a:srgbClr val="212529"/>
                </a:solidFill>
                <a:effectLst/>
                <a:latin typeface="Quicksand Medium"/>
              </a:rPr>
              <a:t>BAČÍKOVÁ, </a:t>
            </a:r>
            <a:r>
              <a:rPr lang="sk-SK" sz="1400" dirty="0">
                <a:solidFill>
                  <a:srgbClr val="212529"/>
                </a:solidFill>
                <a:latin typeface="Quicksand Medium"/>
              </a:rPr>
              <a:t>M</a:t>
            </a:r>
            <a:r>
              <a:rPr lang="sk-SK" sz="1400" b="0" i="0" dirty="0">
                <a:solidFill>
                  <a:srgbClr val="212529"/>
                </a:solidFill>
                <a:effectLst/>
                <a:latin typeface="Quicksand Medium"/>
              </a:rPr>
              <a:t>, </a:t>
            </a:r>
            <a:r>
              <a:rPr lang="sk-SK" sz="1400" dirty="0">
                <a:solidFill>
                  <a:srgbClr val="212529"/>
                </a:solidFill>
                <a:latin typeface="Quicksand Medium"/>
              </a:rPr>
              <a:t>JANOVSKÁ, A.,</a:t>
            </a:r>
            <a:r>
              <a:rPr lang="sk-SK" sz="1400" b="0" i="0" dirty="0">
                <a:solidFill>
                  <a:srgbClr val="212529"/>
                </a:solidFill>
                <a:effectLst/>
                <a:latin typeface="Quicksand Medium"/>
              </a:rPr>
              <a:t> </a:t>
            </a:r>
            <a:r>
              <a:rPr lang="sk-SK" sz="1400" dirty="0">
                <a:solidFill>
                  <a:srgbClr val="212529"/>
                </a:solidFill>
                <a:latin typeface="Quicksand Medium"/>
              </a:rPr>
              <a:t>OROSOVÁ</a:t>
            </a:r>
            <a:r>
              <a:rPr lang="sk-SK" sz="1400" b="0" i="0" dirty="0">
                <a:solidFill>
                  <a:srgbClr val="212529"/>
                </a:solidFill>
                <a:effectLst/>
                <a:latin typeface="Quicksand Medium"/>
              </a:rPr>
              <a:t>, </a:t>
            </a:r>
            <a:r>
              <a:rPr lang="sk-SK" sz="1400" dirty="0">
                <a:solidFill>
                  <a:srgbClr val="212529"/>
                </a:solidFill>
                <a:latin typeface="Quicksand Medium"/>
              </a:rPr>
              <a:t>O.</a:t>
            </a:r>
            <a:r>
              <a:rPr lang="sk-SK" sz="1400" b="0" i="0" dirty="0">
                <a:solidFill>
                  <a:srgbClr val="212529"/>
                </a:solidFill>
                <a:effectLst/>
                <a:latin typeface="Quicksand Medium"/>
              </a:rPr>
              <a:t> </a:t>
            </a:r>
            <a:r>
              <a:rPr lang="sk-SK" sz="1400" b="0" i="1" dirty="0">
                <a:solidFill>
                  <a:srgbClr val="212529"/>
                </a:solidFill>
                <a:effectLst/>
                <a:latin typeface="Quicksand Medium"/>
              </a:rPr>
              <a:t>Základy metodológie pedagogicko-psychologického výskumu. Sprievodca pre študentov učiteľstva</a:t>
            </a:r>
            <a:r>
              <a:rPr lang="sk-SK" sz="1400" b="0" i="0" dirty="0">
                <a:solidFill>
                  <a:srgbClr val="212529"/>
                </a:solidFill>
                <a:effectLst/>
                <a:latin typeface="Quicksand Medium"/>
              </a:rPr>
              <a:t> [online]. 2. vydanie - doplnené. </a:t>
            </a:r>
            <a:r>
              <a:rPr lang="sk-SK" sz="1400" dirty="0">
                <a:solidFill>
                  <a:srgbClr val="212529"/>
                </a:solidFill>
                <a:latin typeface="Quicksand Medium"/>
              </a:rPr>
              <a:t>Košice: </a:t>
            </a:r>
            <a:r>
              <a:rPr lang="sk-SK" sz="1400" dirty="0" err="1">
                <a:solidFill>
                  <a:srgbClr val="212529"/>
                </a:solidFill>
                <a:latin typeface="Quicksand Medium"/>
              </a:rPr>
              <a:t>ŠafárikPress</a:t>
            </a:r>
            <a:r>
              <a:rPr lang="sk-SK" sz="1400" dirty="0">
                <a:solidFill>
                  <a:srgbClr val="212529"/>
                </a:solidFill>
                <a:latin typeface="Quicksand Medium"/>
              </a:rPr>
              <a:t>, 2019.</a:t>
            </a:r>
            <a:r>
              <a:rPr lang="sk-SK" sz="1400" b="0" i="0" dirty="0">
                <a:solidFill>
                  <a:srgbClr val="212529"/>
                </a:solidFill>
                <a:effectLst/>
                <a:latin typeface="Quicksand Medium"/>
              </a:rPr>
              <a:t> [cit. 2022-03-19]. ISBN 978-80-8152-805-7. Dostupné </a:t>
            </a:r>
            <a:r>
              <a:rPr lang="sk-SK" sz="1400" dirty="0">
                <a:solidFill>
                  <a:srgbClr val="212529"/>
                </a:solidFill>
                <a:latin typeface="Quicksand Medium"/>
              </a:rPr>
              <a:t>na</a:t>
            </a:r>
            <a:r>
              <a:rPr lang="sk-SK" sz="1400" b="0" i="0" dirty="0">
                <a:solidFill>
                  <a:srgbClr val="212529"/>
                </a:solidFill>
                <a:effectLst/>
                <a:latin typeface="Quicksand Medium"/>
              </a:rPr>
              <a:t>: https://unibook.upjs.sk/sk/filozoficka-fakulta/1266-zaklady-metodologie-pedagogicko-psychologickeho-vyskumu-sprievodca-pre-studentov-ucitelstva?</a:t>
            </a:r>
            <a:r>
              <a:rPr lang="sk-SK" sz="1400" i="0" dirty="0">
                <a:solidFill>
                  <a:srgbClr val="212529"/>
                </a:solidFill>
                <a:effectLst/>
                <a:latin typeface="Quicksand Medium"/>
              </a:rPr>
              <a:t>search_query=bacikova&amp;results=4</a:t>
            </a:r>
            <a:r>
              <a:rPr lang="sk-SK" sz="1400" dirty="0">
                <a:solidFill>
                  <a:srgbClr val="212529"/>
                </a:solidFill>
                <a:latin typeface="Quicksand Medium"/>
              </a:rPr>
              <a:t>.</a:t>
            </a:r>
            <a:endParaRPr lang="sk-SK" dirty="0">
              <a:cs typeface="Times New Roman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sk-SK" sz="1400" dirty="0">
                <a:cs typeface="Times New Roman"/>
              </a:rPr>
              <a:t>FERJENČÍK, J. </a:t>
            </a:r>
            <a:r>
              <a:rPr lang="sk-SK" sz="1400" i="1" dirty="0">
                <a:cs typeface="Times New Roman"/>
              </a:rPr>
              <a:t>Úvod do </a:t>
            </a:r>
            <a:r>
              <a:rPr lang="sk-SK" sz="1400" i="1" dirty="0" err="1">
                <a:cs typeface="Times New Roman"/>
              </a:rPr>
              <a:t>metodologie</a:t>
            </a:r>
            <a:r>
              <a:rPr lang="sk-SK" sz="1400" i="1" dirty="0">
                <a:cs typeface="Times New Roman"/>
              </a:rPr>
              <a:t> psychologického </a:t>
            </a:r>
            <a:r>
              <a:rPr lang="sk-SK" sz="1400" i="1" dirty="0" err="1">
                <a:cs typeface="Times New Roman"/>
              </a:rPr>
              <a:t>výzkumu</a:t>
            </a:r>
            <a:r>
              <a:rPr lang="sk-SK" sz="1400" i="1" dirty="0">
                <a:cs typeface="Times New Roman"/>
              </a:rPr>
              <a:t>. Jak </a:t>
            </a:r>
            <a:r>
              <a:rPr lang="sk-SK" sz="1400" i="1" dirty="0" err="1">
                <a:cs typeface="Times New Roman"/>
              </a:rPr>
              <a:t>zkoumat</a:t>
            </a:r>
            <a:r>
              <a:rPr lang="sk-SK" sz="1400" i="1" dirty="0">
                <a:cs typeface="Times New Roman"/>
              </a:rPr>
              <a:t> </a:t>
            </a:r>
            <a:r>
              <a:rPr lang="sk-SK" sz="1400" i="1" dirty="0" err="1">
                <a:cs typeface="Times New Roman"/>
              </a:rPr>
              <a:t>lidskou</a:t>
            </a:r>
            <a:r>
              <a:rPr lang="sk-SK" sz="1400" i="1" dirty="0">
                <a:cs typeface="Times New Roman"/>
              </a:rPr>
              <a:t> duši.</a:t>
            </a:r>
            <a:r>
              <a:rPr lang="sk-SK" sz="1400" dirty="0">
                <a:cs typeface="Times New Roman"/>
              </a:rPr>
              <a:t> Praha: Portál, 2000. ISBN 80-7178-367-6.</a:t>
            </a:r>
            <a:endParaRPr lang="sk-SK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sk-SK" sz="1400" dirty="0">
                <a:cs typeface="Times New Roman"/>
              </a:rPr>
              <a:t>GAVORA, P. </a:t>
            </a:r>
            <a:r>
              <a:rPr lang="sk-SK" sz="1400" i="1" dirty="0">
                <a:cs typeface="Times New Roman"/>
              </a:rPr>
              <a:t>Úvod do pedagogického výskumu. </a:t>
            </a:r>
            <a:r>
              <a:rPr lang="sk-SK" sz="1400" dirty="0">
                <a:cs typeface="Times New Roman"/>
              </a:rPr>
              <a:t>Brno: </a:t>
            </a:r>
            <a:r>
              <a:rPr lang="sk-SK" sz="1400" dirty="0" err="1">
                <a:cs typeface="Times New Roman"/>
              </a:rPr>
              <a:t>Paido</a:t>
            </a:r>
            <a:r>
              <a:rPr lang="sk-SK" sz="1400" dirty="0">
                <a:cs typeface="Times New Roman"/>
              </a:rPr>
              <a:t>, 2000. ISBN 80-85931-79-6.</a:t>
            </a:r>
            <a:endParaRPr lang="sk-SK" dirty="0">
              <a:cs typeface="Times New Roman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sk-SK" sz="1400" dirty="0">
                <a:cs typeface="Times New Roman"/>
              </a:rPr>
              <a:t>GAVORA, P. a kol. </a:t>
            </a:r>
            <a:r>
              <a:rPr lang="sk-SK" sz="1400" i="1" dirty="0">
                <a:cs typeface="Times New Roman"/>
              </a:rPr>
              <a:t>Elektronická učebnica pedagogického výskumu</a:t>
            </a:r>
            <a:r>
              <a:rPr lang="sk-SK" sz="1400" dirty="0">
                <a:cs typeface="Times New Roman"/>
              </a:rPr>
              <a:t>. [online]. Bratislava : Univerzita Komenského, 2010. Dostupné na: http://www.e-metodologia.fedu.uniba.sk/ ISBN 978–80–223–2951–4.</a:t>
            </a:r>
            <a:endParaRPr lang="sk-SK" dirty="0">
              <a:cs typeface="Times New Roman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sk-SK" sz="1400" dirty="0">
                <a:cs typeface="Times New Roman"/>
              </a:rPr>
              <a:t>MIOVSKÝ, M. </a:t>
            </a:r>
            <a:r>
              <a:rPr lang="sk-SK" sz="1400" i="1" dirty="0" err="1">
                <a:cs typeface="Times New Roman"/>
              </a:rPr>
              <a:t>Kvalitatívní</a:t>
            </a:r>
            <a:r>
              <a:rPr lang="sk-SK" sz="1400" i="1" dirty="0">
                <a:cs typeface="Times New Roman"/>
              </a:rPr>
              <a:t> </a:t>
            </a:r>
            <a:r>
              <a:rPr lang="sk-SK" sz="1400" i="1" dirty="0" err="1">
                <a:cs typeface="Times New Roman"/>
              </a:rPr>
              <a:t>přístup</a:t>
            </a:r>
            <a:r>
              <a:rPr lang="sk-SK" sz="1400" i="1" dirty="0">
                <a:cs typeface="Times New Roman"/>
              </a:rPr>
              <a:t> a </a:t>
            </a:r>
            <a:r>
              <a:rPr lang="sk-SK" sz="1400" i="1" dirty="0" err="1">
                <a:cs typeface="Times New Roman"/>
              </a:rPr>
              <a:t>metody</a:t>
            </a:r>
            <a:r>
              <a:rPr lang="sk-SK" sz="1400" i="1" dirty="0">
                <a:cs typeface="Times New Roman"/>
              </a:rPr>
              <a:t> v </a:t>
            </a:r>
            <a:r>
              <a:rPr lang="sk-SK" sz="1400" i="1" dirty="0" err="1">
                <a:cs typeface="Times New Roman"/>
              </a:rPr>
              <a:t>psychologickém</a:t>
            </a:r>
            <a:r>
              <a:rPr lang="sk-SK" sz="1400" i="1" dirty="0">
                <a:cs typeface="Times New Roman"/>
              </a:rPr>
              <a:t> </a:t>
            </a:r>
            <a:r>
              <a:rPr lang="sk-SK" sz="1400" i="1" dirty="0" err="1">
                <a:cs typeface="Times New Roman"/>
              </a:rPr>
              <a:t>výzkumu</a:t>
            </a:r>
            <a:r>
              <a:rPr lang="sk-SK" sz="1400" dirty="0">
                <a:cs typeface="Times New Roman"/>
              </a:rPr>
              <a:t>. Praha: </a:t>
            </a:r>
            <a:r>
              <a:rPr lang="sk-SK" sz="1400" dirty="0" err="1">
                <a:cs typeface="Times New Roman"/>
              </a:rPr>
              <a:t>Grada</a:t>
            </a:r>
            <a:r>
              <a:rPr lang="sk-SK" sz="1400" dirty="0">
                <a:cs typeface="Times New Roman"/>
              </a:rPr>
              <a:t>, 2006. ISBN 80-247-1362-4.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sk-SK" sz="1400" dirty="0">
                <a:cs typeface="Times New Roman"/>
              </a:rPr>
              <a:t>MARUTESCU, A. D. </a:t>
            </a:r>
            <a:r>
              <a:rPr lang="sk-SK" sz="1400" i="1" dirty="0" err="1">
                <a:cs typeface="Times New Roman"/>
              </a:rPr>
              <a:t>Career</a:t>
            </a:r>
            <a:r>
              <a:rPr lang="sk-SK" sz="1400" i="1" dirty="0">
                <a:cs typeface="Times New Roman"/>
              </a:rPr>
              <a:t> </a:t>
            </a:r>
            <a:r>
              <a:rPr lang="sk-SK" sz="1400" i="1" dirty="0" err="1">
                <a:cs typeface="Times New Roman"/>
              </a:rPr>
              <a:t>Counselling</a:t>
            </a:r>
            <a:r>
              <a:rPr lang="sk-SK" sz="1400" i="1" dirty="0">
                <a:cs typeface="Times New Roman"/>
              </a:rPr>
              <a:t>, </a:t>
            </a:r>
            <a:r>
              <a:rPr lang="sk-SK" sz="1400" i="1" dirty="0" err="1">
                <a:cs typeface="Times New Roman"/>
              </a:rPr>
              <a:t>Compendium</a:t>
            </a:r>
            <a:r>
              <a:rPr lang="sk-SK" sz="1400" i="1" dirty="0">
                <a:cs typeface="Times New Roman"/>
              </a:rPr>
              <a:t> of </a:t>
            </a:r>
            <a:r>
              <a:rPr lang="sk-SK" sz="1400" i="1" dirty="0" err="1">
                <a:cs typeface="Times New Roman"/>
              </a:rPr>
              <a:t>Methods</a:t>
            </a:r>
            <a:r>
              <a:rPr lang="sk-SK" sz="1400" i="1" dirty="0">
                <a:cs typeface="Times New Roman"/>
              </a:rPr>
              <a:t> and </a:t>
            </a:r>
            <a:r>
              <a:rPr lang="sk-SK" sz="1400" i="1" dirty="0" err="1">
                <a:cs typeface="Times New Roman"/>
              </a:rPr>
              <a:t>Techniques</a:t>
            </a:r>
            <a:r>
              <a:rPr lang="sk-SK" sz="1400" i="1" dirty="0">
                <a:cs typeface="Times New Roman"/>
              </a:rPr>
              <a:t>. </a:t>
            </a:r>
            <a:r>
              <a:rPr lang="sk-SK" sz="1400" dirty="0">
                <a:cs typeface="Times New Roman"/>
              </a:rPr>
              <a:t>Bukurešť:</a:t>
            </a:r>
            <a:r>
              <a:rPr lang="sk-SK" sz="1400" i="1" dirty="0">
                <a:cs typeface="Times New Roman"/>
              </a:rPr>
              <a:t> </a:t>
            </a:r>
            <a:r>
              <a:rPr lang="sk-SK" sz="1400" dirty="0" err="1">
                <a:cs typeface="Times New Roman"/>
              </a:rPr>
              <a:t>Mihai</a:t>
            </a:r>
            <a:r>
              <a:rPr lang="sk-SK" sz="1400" dirty="0">
                <a:cs typeface="Times New Roman"/>
              </a:rPr>
              <a:t> </a:t>
            </a:r>
            <a:r>
              <a:rPr lang="sk-SK" sz="1400" dirty="0" err="1">
                <a:cs typeface="Times New Roman"/>
              </a:rPr>
              <a:t>Jigau</a:t>
            </a:r>
            <a:r>
              <a:rPr lang="sk-SK" sz="1400" dirty="0">
                <a:cs typeface="Times New Roman"/>
              </a:rPr>
              <a:t>, 2007. ISBN 978-973-7714-34-3. </a:t>
            </a:r>
            <a:endParaRPr lang="sk-SK" dirty="0">
              <a:cs typeface="Times New Roman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l-PL" sz="1400" b="1" dirty="0">
              <a:solidFill>
                <a:srgbClr val="002060"/>
              </a:solidFill>
              <a:latin typeface="Dosis" pitchFamily="2" charset="0"/>
              <a:ea typeface="Quicksand Medium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pl-PL" sz="2000" b="1" dirty="0">
              <a:solidFill>
                <a:srgbClr val="002060"/>
              </a:solidFill>
              <a:latin typeface="Dosis" pitchFamily="2" charset="0"/>
              <a:ea typeface="Quicksand Medium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200" dirty="0">
              <a:latin typeface="Dosis" pitchFamily="2" charset="0"/>
              <a:ea typeface="Quicksand Medium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1600" dirty="0">
              <a:latin typeface="Quicksand Medium"/>
              <a:ea typeface="Quicksand Medium"/>
              <a:cs typeface="Quicksand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33D5985-4ED4-8E3F-8E42-2791AF5C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671" y="204384"/>
            <a:ext cx="7870143" cy="1114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sk-SK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Pozorovanie podľa oblasti štúdie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Podnadpis 9">
            <a:extLst>
              <a:ext uri="{FF2B5EF4-FFF2-40B4-BE49-F238E27FC236}">
                <a16:creationId xmlns:a16="http://schemas.microsoft.com/office/drawing/2014/main" id="{A6AAE18F-7448-1B2D-001C-99200437B6FF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699865" y="1482025"/>
            <a:ext cx="4609325" cy="3025075"/>
          </a:xfrm>
        </p:spPr>
        <p:txBody>
          <a:bodyPr spcFirstLastPara="1" vert="horz" wrap="square" lIns="91440" tIns="45720" rIns="91440" bIns="45720" rtlCol="0" anchor="ctr" anchorCtr="0">
            <a:noAutofit/>
          </a:bodyPr>
          <a:lstStyle/>
          <a:p>
            <a:pPr marL="383540" indent="-383540" defTabSz="914400">
              <a:lnSpc>
                <a:spcPct val="94000"/>
              </a:lnSpc>
              <a:spcAft>
                <a:spcPts val="200"/>
              </a:spcAft>
              <a:buFont typeface="Arial" panose="020B0503020102020204" pitchFamily="34" charset="0"/>
              <a:buChar char="•"/>
            </a:pPr>
            <a:r>
              <a:rPr lang="sk-SK" sz="1800" b="1" dirty="0">
                <a:latin typeface="Quicksand"/>
              </a:rPr>
              <a:t>V bežnom jazyku</a:t>
            </a:r>
            <a:r>
              <a:rPr lang="sk-SK" sz="1800" dirty="0"/>
              <a:t> – posúdenie objektu, procesu, kritické zmienenie sa </a:t>
            </a:r>
            <a:br>
              <a:rPr lang="sk-SK" sz="1800" dirty="0"/>
            </a:br>
            <a:r>
              <a:rPr lang="sk-SK" sz="1800" dirty="0"/>
              <a:t>o pozorovanom jave.</a:t>
            </a:r>
          </a:p>
          <a:p>
            <a:pPr marL="383540" indent="-383540" defTabSz="914400">
              <a:lnSpc>
                <a:spcPct val="94000"/>
              </a:lnSpc>
              <a:spcAft>
                <a:spcPts val="200"/>
              </a:spcAft>
              <a:buFont typeface="Arial" panose="020B0503020102020204" pitchFamily="34" charset="0"/>
              <a:buChar char="•"/>
            </a:pPr>
            <a:endParaRPr lang="sk-SK" sz="1800" dirty="0"/>
          </a:p>
          <a:p>
            <a:pPr marL="383540" indent="-383540" defTabSz="914400">
              <a:lnSpc>
                <a:spcPct val="94000"/>
              </a:lnSpc>
              <a:spcAft>
                <a:spcPts val="200"/>
              </a:spcAft>
              <a:buFont typeface="Arial" panose="020B0503020102020204" pitchFamily="34" charset="0"/>
              <a:buChar char="•"/>
            </a:pPr>
            <a:r>
              <a:rPr lang="sk-SK" sz="1800" b="1" dirty="0">
                <a:latin typeface="Quicksand"/>
              </a:rPr>
              <a:t>V psychológii</a:t>
            </a:r>
            <a:r>
              <a:rPr lang="sk-SK" sz="1800" dirty="0"/>
              <a:t> – najbežnejšia a najspontánnejšia reakcia v aktívnom procese adaptácie na situačné okolnosti.</a:t>
            </a:r>
          </a:p>
          <a:p>
            <a:pPr marL="383540" indent="-383540" defTabSz="914400">
              <a:lnSpc>
                <a:spcPct val="94000"/>
              </a:lnSpc>
              <a:spcAft>
                <a:spcPts val="200"/>
              </a:spcAft>
              <a:buFont typeface="Arial" panose="020B0503020102020204" pitchFamily="34" charset="0"/>
              <a:buChar char="•"/>
            </a:pPr>
            <a:endParaRPr lang="sk-SK" sz="1800" dirty="0"/>
          </a:p>
          <a:p>
            <a:pPr marL="383540" indent="-383540" defTabSz="914400">
              <a:lnSpc>
                <a:spcPct val="94000"/>
              </a:lnSpc>
              <a:spcAft>
                <a:spcPts val="200"/>
              </a:spcAft>
              <a:buFont typeface="Arial" panose="020B0503020102020204" pitchFamily="34" charset="0"/>
              <a:buChar char="•"/>
            </a:pPr>
            <a:r>
              <a:rPr lang="sk-SK" sz="1800" b="1" dirty="0">
                <a:latin typeface="Quicksand"/>
              </a:rPr>
              <a:t>V sociológii</a:t>
            </a:r>
            <a:r>
              <a:rPr lang="sk-SK" sz="1800" dirty="0"/>
              <a:t> – kontakt s reálnym svetom.</a:t>
            </a:r>
          </a:p>
          <a:p>
            <a:pPr marL="383540" indent="-383540" defTabSz="914400">
              <a:lnSpc>
                <a:spcPct val="94000"/>
              </a:lnSpc>
              <a:spcAft>
                <a:spcPts val="200"/>
              </a:spcAft>
              <a:buFont typeface="Arial" panose="020B0503020102020204" pitchFamily="34" charset="0"/>
              <a:buChar char="•"/>
            </a:pPr>
            <a:endParaRPr lang="sk-SK" sz="1800" dirty="0"/>
          </a:p>
          <a:p>
            <a:pPr marL="383540" indent="-383540" defTabSz="914400">
              <a:lnSpc>
                <a:spcPct val="94000"/>
              </a:lnSpc>
              <a:spcAft>
                <a:spcPts val="200"/>
              </a:spcAft>
              <a:buFont typeface="Arial" panose="020B0503020102020204" pitchFamily="34" charset="0"/>
              <a:buChar char="•"/>
            </a:pPr>
            <a:r>
              <a:rPr lang="sk-SK" sz="1800" b="1" dirty="0">
                <a:latin typeface="Quicksand"/>
              </a:rPr>
              <a:t>V pedagogike </a:t>
            </a:r>
            <a:r>
              <a:rPr lang="sk-SK" sz="1800" dirty="0">
                <a:latin typeface="Quicksand"/>
              </a:rPr>
              <a:t>–</a:t>
            </a:r>
            <a:r>
              <a:rPr lang="sk-SK" sz="1800" dirty="0"/>
              <a:t> skúma realitu </a:t>
            </a:r>
            <a:br>
              <a:rPr lang="sk-SK" sz="1800" dirty="0"/>
            </a:br>
            <a:r>
              <a:rPr lang="sk-SK" sz="1800" dirty="0"/>
              <a:t>z viacerých hľadísk: systematicky, enumeratívne, opisne a iné. </a:t>
            </a:r>
          </a:p>
          <a:p>
            <a:pPr marL="383540" indent="-383540" defTabSz="914400">
              <a:lnSpc>
                <a:spcPct val="94000"/>
              </a:lnSpc>
              <a:spcAft>
                <a:spcPts val="200"/>
              </a:spcAft>
            </a:pPr>
            <a:endParaRPr lang="sk-SK" sz="1200" dirty="0"/>
          </a:p>
        </p:txBody>
      </p:sp>
      <p:pic>
        <p:nvPicPr>
          <p:cNvPr id="15" name="Obrázok 15">
            <a:extLst>
              <a:ext uri="{FF2B5EF4-FFF2-40B4-BE49-F238E27FC236}">
                <a16:creationId xmlns:a16="http://schemas.microsoft.com/office/drawing/2014/main" id="{1CA8A94E-B190-2A3F-7C2E-961155495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83" b="11636"/>
          <a:stretch/>
        </p:blipFill>
        <p:spPr>
          <a:xfrm>
            <a:off x="5435305" y="1762676"/>
            <a:ext cx="3312100" cy="226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3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9" name="Google Shape;1209;p55"/>
          <p:cNvGrpSpPr/>
          <p:nvPr/>
        </p:nvGrpSpPr>
        <p:grpSpPr>
          <a:xfrm rot="10800000" flipH="1">
            <a:off x="1338663" y="1439328"/>
            <a:ext cx="6466673" cy="1946810"/>
            <a:chOff x="2215425" y="2605818"/>
            <a:chExt cx="4712834" cy="1716125"/>
          </a:xfrm>
        </p:grpSpPr>
        <p:grpSp>
          <p:nvGrpSpPr>
            <p:cNvPr id="1210" name="Google Shape;1210;p55"/>
            <p:cNvGrpSpPr/>
            <p:nvPr/>
          </p:nvGrpSpPr>
          <p:grpSpPr>
            <a:xfrm>
              <a:off x="2215425" y="2605818"/>
              <a:ext cx="4712834" cy="1716125"/>
              <a:chOff x="4098825" y="3548671"/>
              <a:chExt cx="2708525" cy="986279"/>
            </a:xfrm>
          </p:grpSpPr>
          <p:sp>
            <p:nvSpPr>
              <p:cNvPr id="1211" name="Google Shape;1211;p55"/>
              <p:cNvSpPr/>
              <p:nvPr/>
            </p:nvSpPr>
            <p:spPr>
              <a:xfrm>
                <a:off x="4098825" y="3548675"/>
                <a:ext cx="2708525" cy="986275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1" extrusionOk="0">
                    <a:moveTo>
                      <a:pt x="8047" y="0"/>
                    </a:moveTo>
                    <a:cubicBezTo>
                      <a:pt x="3604" y="0"/>
                      <a:pt x="0" y="3604"/>
                      <a:pt x="0" y="8065"/>
                    </a:cubicBezTo>
                    <a:lnTo>
                      <a:pt x="0" y="31403"/>
                    </a:lnTo>
                    <a:cubicBezTo>
                      <a:pt x="0" y="35846"/>
                      <a:pt x="3604" y="39450"/>
                      <a:pt x="8047" y="39450"/>
                    </a:cubicBezTo>
                    <a:lnTo>
                      <a:pt x="100276" y="39450"/>
                    </a:lnTo>
                    <a:cubicBezTo>
                      <a:pt x="104719" y="39450"/>
                      <a:pt x="108341" y="35846"/>
                      <a:pt x="108341" y="31403"/>
                    </a:cubicBezTo>
                    <a:lnTo>
                      <a:pt x="108341" y="15309"/>
                    </a:lnTo>
                    <a:lnTo>
                      <a:pt x="108234" y="15309"/>
                    </a:lnTo>
                    <a:cubicBezTo>
                      <a:pt x="106610" y="15309"/>
                      <a:pt x="104469" y="16344"/>
                      <a:pt x="103041" y="17218"/>
                    </a:cubicBezTo>
                    <a:cubicBezTo>
                      <a:pt x="102649" y="17450"/>
                      <a:pt x="102221" y="17575"/>
                      <a:pt x="101810" y="17575"/>
                    </a:cubicBezTo>
                    <a:cubicBezTo>
                      <a:pt x="101186" y="17575"/>
                      <a:pt x="100597" y="17307"/>
                      <a:pt x="100133" y="16808"/>
                    </a:cubicBezTo>
                    <a:cubicBezTo>
                      <a:pt x="97011" y="13436"/>
                      <a:pt x="89303" y="5139"/>
                      <a:pt x="836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55"/>
              <p:cNvSpPr/>
              <p:nvPr/>
            </p:nvSpPr>
            <p:spPr>
              <a:xfrm>
                <a:off x="4102028" y="3552073"/>
                <a:ext cx="396125" cy="979193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38880" extrusionOk="0">
                    <a:moveTo>
                      <a:pt x="7887" y="38880"/>
                    </a:moveTo>
                    <a:cubicBezTo>
                      <a:pt x="3569" y="38880"/>
                      <a:pt x="0" y="35365"/>
                      <a:pt x="0" y="31118"/>
                    </a:cubicBezTo>
                    <a:lnTo>
                      <a:pt x="0" y="7762"/>
                    </a:lnTo>
                    <a:cubicBezTo>
                      <a:pt x="0" y="3426"/>
                      <a:pt x="3569" y="1"/>
                      <a:pt x="7887" y="1"/>
                    </a:cubicBezTo>
                    <a:lnTo>
                      <a:pt x="15845" y="1"/>
                    </a:lnTo>
                    <a:cubicBezTo>
                      <a:pt x="11437" y="1"/>
                      <a:pt x="7887" y="3426"/>
                      <a:pt x="7887" y="7762"/>
                    </a:cubicBezTo>
                    <a:lnTo>
                      <a:pt x="7887" y="31118"/>
                    </a:lnTo>
                    <a:cubicBezTo>
                      <a:pt x="7887" y="35365"/>
                      <a:pt x="11437" y="38880"/>
                      <a:pt x="15845" y="3888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55"/>
              <p:cNvSpPr/>
              <p:nvPr/>
            </p:nvSpPr>
            <p:spPr>
              <a:xfrm>
                <a:off x="6408262" y="3931822"/>
                <a:ext cx="395700" cy="599764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3786" extrusionOk="0">
                    <a:moveTo>
                      <a:pt x="15827" y="1"/>
                    </a:moveTo>
                    <a:cubicBezTo>
                      <a:pt x="14222" y="72"/>
                      <a:pt x="12205" y="1054"/>
                      <a:pt x="10831" y="1892"/>
                    </a:cubicBezTo>
                    <a:cubicBezTo>
                      <a:pt x="10439" y="2124"/>
                      <a:pt x="10011" y="2249"/>
                      <a:pt x="9600" y="2249"/>
                    </a:cubicBezTo>
                    <a:cubicBezTo>
                      <a:pt x="8976" y="2249"/>
                      <a:pt x="8387" y="1981"/>
                      <a:pt x="7923" y="1482"/>
                    </a:cubicBezTo>
                    <a:cubicBezTo>
                      <a:pt x="7905" y="1464"/>
                      <a:pt x="7887" y="1446"/>
                      <a:pt x="7870" y="1411"/>
                    </a:cubicBezTo>
                    <a:lnTo>
                      <a:pt x="7870" y="16006"/>
                    </a:lnTo>
                    <a:cubicBezTo>
                      <a:pt x="7870" y="20270"/>
                      <a:pt x="4301" y="23785"/>
                      <a:pt x="1" y="23785"/>
                    </a:cubicBezTo>
                    <a:lnTo>
                      <a:pt x="7870" y="23785"/>
                    </a:lnTo>
                    <a:cubicBezTo>
                      <a:pt x="8441" y="23785"/>
                      <a:pt x="8940" y="23785"/>
                      <a:pt x="9440" y="23625"/>
                    </a:cubicBezTo>
                    <a:cubicBezTo>
                      <a:pt x="11010" y="23286"/>
                      <a:pt x="12419" y="22554"/>
                      <a:pt x="13508" y="21483"/>
                    </a:cubicBezTo>
                    <a:cubicBezTo>
                      <a:pt x="14917" y="20092"/>
                      <a:pt x="15827" y="18129"/>
                      <a:pt x="15827" y="16006"/>
                    </a:cubicBezTo>
                    <a:lnTo>
                      <a:pt x="158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55"/>
              <p:cNvSpPr/>
              <p:nvPr/>
            </p:nvSpPr>
            <p:spPr>
              <a:xfrm>
                <a:off x="6190429" y="3548671"/>
                <a:ext cx="616784" cy="444761"/>
              </a:xfrm>
              <a:custGeom>
                <a:avLst/>
                <a:gdLst/>
                <a:ahLst/>
                <a:cxnLst/>
                <a:rect l="l" t="t" r="r" b="b"/>
                <a:pathLst>
                  <a:path w="24374" h="17576" extrusionOk="0">
                    <a:moveTo>
                      <a:pt x="0" y="0"/>
                    </a:moveTo>
                    <a:cubicBezTo>
                      <a:pt x="5603" y="5121"/>
                      <a:pt x="13240" y="13329"/>
                      <a:pt x="16416" y="16737"/>
                    </a:cubicBezTo>
                    <a:cubicBezTo>
                      <a:pt x="16433" y="16772"/>
                      <a:pt x="16451" y="16790"/>
                      <a:pt x="16469" y="16808"/>
                    </a:cubicBezTo>
                    <a:cubicBezTo>
                      <a:pt x="16915" y="17307"/>
                      <a:pt x="17522" y="17575"/>
                      <a:pt x="18146" y="17575"/>
                    </a:cubicBezTo>
                    <a:cubicBezTo>
                      <a:pt x="18557" y="17575"/>
                      <a:pt x="18985" y="17450"/>
                      <a:pt x="19377" y="17218"/>
                    </a:cubicBezTo>
                    <a:cubicBezTo>
                      <a:pt x="20751" y="16380"/>
                      <a:pt x="22768" y="15398"/>
                      <a:pt x="24373" y="15327"/>
                    </a:cubicBezTo>
                    <a:lnTo>
                      <a:pt x="24373" y="15095"/>
                    </a:lnTo>
                    <a:lnTo>
                      <a:pt x="24124" y="14917"/>
                    </a:lnTo>
                    <a:lnTo>
                      <a:pt x="16416" y="10135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15" name="Google Shape;1215;p55"/>
            <p:cNvCxnSpPr/>
            <p:nvPr/>
          </p:nvCxnSpPr>
          <p:spPr>
            <a:xfrm>
              <a:off x="2215525" y="3070233"/>
              <a:ext cx="4103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16" name="Google Shape;1216;p55"/>
          <p:cNvSpPr txBox="1">
            <a:spLocks noGrp="1"/>
          </p:cNvSpPr>
          <p:nvPr>
            <p:ph type="title"/>
          </p:nvPr>
        </p:nvSpPr>
        <p:spPr>
          <a:xfrm>
            <a:off x="1395899" y="1758455"/>
            <a:ext cx="6352200" cy="10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Druhy pozorovania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" name="Google Shape;639;p39"/>
          <p:cNvGrpSpPr/>
          <p:nvPr/>
        </p:nvGrpSpPr>
        <p:grpSpPr>
          <a:xfrm>
            <a:off x="580550" y="221433"/>
            <a:ext cx="1154851" cy="989400"/>
            <a:chOff x="3663775" y="843027"/>
            <a:chExt cx="1740329" cy="1781151"/>
          </a:xfrm>
        </p:grpSpPr>
        <p:sp>
          <p:nvSpPr>
            <p:cNvPr id="640" name="Google Shape;640;p39"/>
            <p:cNvSpPr/>
            <p:nvPr/>
          </p:nvSpPr>
          <p:spPr>
            <a:xfrm>
              <a:off x="3663775" y="843027"/>
              <a:ext cx="1740329" cy="1781132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5175348" y="851827"/>
              <a:ext cx="222705" cy="1763606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3671042" y="848934"/>
              <a:ext cx="219995" cy="1439704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3663775" y="2157880"/>
              <a:ext cx="507100" cy="466297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4" name="Google Shape;644;p39"/>
          <p:cNvSpPr txBox="1">
            <a:spLocks noGrp="1"/>
          </p:cNvSpPr>
          <p:nvPr>
            <p:ph type="title"/>
          </p:nvPr>
        </p:nvSpPr>
        <p:spPr>
          <a:xfrm>
            <a:off x="585029" y="230231"/>
            <a:ext cx="11994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34" name="Google Shape;2019;p75">
            <a:extLst>
              <a:ext uri="{FF2B5EF4-FFF2-40B4-BE49-F238E27FC236}">
                <a16:creationId xmlns:a16="http://schemas.microsoft.com/office/drawing/2014/main" id="{EBDCBBAC-B03B-4989-8281-D8A172D504AC}"/>
              </a:ext>
            </a:extLst>
          </p:cNvPr>
          <p:cNvGrpSpPr/>
          <p:nvPr/>
        </p:nvGrpSpPr>
        <p:grpSpPr>
          <a:xfrm>
            <a:off x="1655861" y="1401894"/>
            <a:ext cx="1913100" cy="1538777"/>
            <a:chOff x="3456594" y="3476618"/>
            <a:chExt cx="1291511" cy="1126868"/>
          </a:xfrm>
        </p:grpSpPr>
        <p:sp>
          <p:nvSpPr>
            <p:cNvPr id="36" name="Google Shape;2021;p75">
              <a:extLst>
                <a:ext uri="{FF2B5EF4-FFF2-40B4-BE49-F238E27FC236}">
                  <a16:creationId xmlns:a16="http://schemas.microsoft.com/office/drawing/2014/main" id="{8921C9D3-F072-4638-A3DF-4092CDFC7C6A}"/>
                </a:ext>
              </a:extLst>
            </p:cNvPr>
            <p:cNvSpPr/>
            <p:nvPr/>
          </p:nvSpPr>
          <p:spPr>
            <a:xfrm>
              <a:off x="3562874" y="4232628"/>
              <a:ext cx="628531" cy="370858"/>
            </a:xfrm>
            <a:custGeom>
              <a:avLst/>
              <a:gdLst/>
              <a:ahLst/>
              <a:cxnLst/>
              <a:rect l="l" t="t" r="r" b="b"/>
              <a:pathLst>
                <a:path w="31181" h="18398" extrusionOk="0">
                  <a:moveTo>
                    <a:pt x="1" y="0"/>
                  </a:moveTo>
                  <a:lnTo>
                    <a:pt x="31180" y="18397"/>
                  </a:lnTo>
                  <a:lnTo>
                    <a:pt x="31180" y="18397"/>
                  </a:lnTo>
                  <a:lnTo>
                    <a:pt x="21183" y="1096"/>
                  </a:lnTo>
                  <a:cubicBezTo>
                    <a:pt x="20795" y="411"/>
                    <a:pt x="20064" y="0"/>
                    <a:pt x="1928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20;p75">
              <a:extLst>
                <a:ext uri="{FF2B5EF4-FFF2-40B4-BE49-F238E27FC236}">
                  <a16:creationId xmlns:a16="http://schemas.microsoft.com/office/drawing/2014/main" id="{142FFE3D-D131-426D-BC8A-92CA81EB1055}"/>
                </a:ext>
              </a:extLst>
            </p:cNvPr>
            <p:cNvSpPr/>
            <p:nvPr/>
          </p:nvSpPr>
          <p:spPr>
            <a:xfrm>
              <a:off x="3456594" y="3476618"/>
              <a:ext cx="1291511" cy="1126804"/>
            </a:xfrm>
            <a:custGeom>
              <a:avLst/>
              <a:gdLst/>
              <a:ahLst/>
              <a:cxnLst/>
              <a:rect l="l" t="t" r="r" b="b"/>
              <a:pathLst>
                <a:path w="64071" h="55900" extrusionOk="0">
                  <a:moveTo>
                    <a:pt x="17165" y="0"/>
                  </a:moveTo>
                  <a:cubicBezTo>
                    <a:pt x="16389" y="0"/>
                    <a:pt x="15659" y="411"/>
                    <a:pt x="15270" y="1096"/>
                  </a:cubicBezTo>
                  <a:lnTo>
                    <a:pt x="388" y="26843"/>
                  </a:lnTo>
                  <a:cubicBezTo>
                    <a:pt x="0" y="27528"/>
                    <a:pt x="0" y="28349"/>
                    <a:pt x="388" y="29034"/>
                  </a:cubicBezTo>
                  <a:lnTo>
                    <a:pt x="5273" y="37502"/>
                  </a:lnTo>
                  <a:lnTo>
                    <a:pt x="36452" y="55899"/>
                  </a:lnTo>
                  <a:lnTo>
                    <a:pt x="46906" y="55899"/>
                  </a:lnTo>
                  <a:cubicBezTo>
                    <a:pt x="47682" y="55899"/>
                    <a:pt x="48413" y="55466"/>
                    <a:pt x="48801" y="54804"/>
                  </a:cubicBezTo>
                  <a:lnTo>
                    <a:pt x="63683" y="29034"/>
                  </a:lnTo>
                  <a:cubicBezTo>
                    <a:pt x="64071" y="28349"/>
                    <a:pt x="64071" y="27528"/>
                    <a:pt x="63683" y="26843"/>
                  </a:cubicBezTo>
                  <a:lnTo>
                    <a:pt x="48801" y="1096"/>
                  </a:lnTo>
                  <a:cubicBezTo>
                    <a:pt x="48413" y="411"/>
                    <a:pt x="47682" y="0"/>
                    <a:pt x="46906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100;p53">
            <a:extLst>
              <a:ext uri="{FF2B5EF4-FFF2-40B4-BE49-F238E27FC236}">
                <a16:creationId xmlns:a16="http://schemas.microsoft.com/office/drawing/2014/main" id="{064BE50B-22C7-4F4D-B3E1-BD3FDED05863}"/>
              </a:ext>
            </a:extLst>
          </p:cNvPr>
          <p:cNvSpPr txBox="1"/>
          <p:nvPr/>
        </p:nvSpPr>
        <p:spPr>
          <a:xfrm>
            <a:off x="1687571" y="1935052"/>
            <a:ext cx="1946282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6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Štruktúrované pozorovanie</a:t>
            </a:r>
            <a:endParaRPr sz="1600" dirty="0">
              <a:solidFill>
                <a:srgbClr val="3D3961"/>
              </a:solidFill>
              <a:latin typeface="Dosis ExtraBold"/>
              <a:ea typeface="Dosis ExtraBold"/>
              <a:cs typeface="Dosis ExtraBold"/>
              <a:sym typeface="Dosis ExtraBold"/>
            </a:endParaRPr>
          </a:p>
        </p:txBody>
      </p:sp>
      <p:grpSp>
        <p:nvGrpSpPr>
          <p:cNvPr id="37" name="Google Shape;2019;p75">
            <a:extLst>
              <a:ext uri="{FF2B5EF4-FFF2-40B4-BE49-F238E27FC236}">
                <a16:creationId xmlns:a16="http://schemas.microsoft.com/office/drawing/2014/main" id="{A7F23836-CB14-4C3D-ACE9-AAB421C4F69E}"/>
              </a:ext>
            </a:extLst>
          </p:cNvPr>
          <p:cNvGrpSpPr/>
          <p:nvPr/>
        </p:nvGrpSpPr>
        <p:grpSpPr>
          <a:xfrm>
            <a:off x="4691941" y="647572"/>
            <a:ext cx="1836010" cy="1501825"/>
            <a:chOff x="4120040" y="2684205"/>
            <a:chExt cx="1291511" cy="1139387"/>
          </a:xfrm>
        </p:grpSpPr>
        <p:sp>
          <p:nvSpPr>
            <p:cNvPr id="38" name="Google Shape;2020;p75">
              <a:extLst>
                <a:ext uri="{FF2B5EF4-FFF2-40B4-BE49-F238E27FC236}">
                  <a16:creationId xmlns:a16="http://schemas.microsoft.com/office/drawing/2014/main" id="{05ED9DD3-4518-461A-AB74-A8581DB2D276}"/>
                </a:ext>
              </a:extLst>
            </p:cNvPr>
            <p:cNvSpPr/>
            <p:nvPr/>
          </p:nvSpPr>
          <p:spPr>
            <a:xfrm>
              <a:off x="4120040" y="2684205"/>
              <a:ext cx="1291511" cy="1126804"/>
            </a:xfrm>
            <a:custGeom>
              <a:avLst/>
              <a:gdLst/>
              <a:ahLst/>
              <a:cxnLst/>
              <a:rect l="l" t="t" r="r" b="b"/>
              <a:pathLst>
                <a:path w="64071" h="55900" extrusionOk="0">
                  <a:moveTo>
                    <a:pt x="17165" y="0"/>
                  </a:moveTo>
                  <a:cubicBezTo>
                    <a:pt x="16389" y="0"/>
                    <a:pt x="15659" y="411"/>
                    <a:pt x="15270" y="1096"/>
                  </a:cubicBezTo>
                  <a:lnTo>
                    <a:pt x="388" y="26843"/>
                  </a:lnTo>
                  <a:cubicBezTo>
                    <a:pt x="0" y="27528"/>
                    <a:pt x="0" y="28349"/>
                    <a:pt x="388" y="29034"/>
                  </a:cubicBezTo>
                  <a:lnTo>
                    <a:pt x="5273" y="37502"/>
                  </a:lnTo>
                  <a:lnTo>
                    <a:pt x="36452" y="55899"/>
                  </a:lnTo>
                  <a:lnTo>
                    <a:pt x="46906" y="55899"/>
                  </a:lnTo>
                  <a:cubicBezTo>
                    <a:pt x="47682" y="55899"/>
                    <a:pt x="48413" y="55466"/>
                    <a:pt x="48801" y="54804"/>
                  </a:cubicBezTo>
                  <a:lnTo>
                    <a:pt x="63683" y="29034"/>
                  </a:lnTo>
                  <a:cubicBezTo>
                    <a:pt x="64071" y="28349"/>
                    <a:pt x="64071" y="27528"/>
                    <a:pt x="63683" y="26843"/>
                  </a:cubicBezTo>
                  <a:lnTo>
                    <a:pt x="48801" y="1096"/>
                  </a:lnTo>
                  <a:cubicBezTo>
                    <a:pt x="48413" y="411"/>
                    <a:pt x="47682" y="0"/>
                    <a:pt x="46906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21;p75">
              <a:extLst>
                <a:ext uri="{FF2B5EF4-FFF2-40B4-BE49-F238E27FC236}">
                  <a16:creationId xmlns:a16="http://schemas.microsoft.com/office/drawing/2014/main" id="{57A1A140-B807-4E64-A288-1D916B286231}"/>
                </a:ext>
              </a:extLst>
            </p:cNvPr>
            <p:cNvSpPr/>
            <p:nvPr/>
          </p:nvSpPr>
          <p:spPr>
            <a:xfrm rot="16472264">
              <a:off x="4959803" y="3392938"/>
              <a:ext cx="587964" cy="273344"/>
            </a:xfrm>
            <a:custGeom>
              <a:avLst/>
              <a:gdLst/>
              <a:ahLst/>
              <a:cxnLst/>
              <a:rect l="l" t="t" r="r" b="b"/>
              <a:pathLst>
                <a:path w="31181" h="18398" extrusionOk="0">
                  <a:moveTo>
                    <a:pt x="1" y="0"/>
                  </a:moveTo>
                  <a:lnTo>
                    <a:pt x="31180" y="18397"/>
                  </a:lnTo>
                  <a:lnTo>
                    <a:pt x="31180" y="18397"/>
                  </a:lnTo>
                  <a:lnTo>
                    <a:pt x="21183" y="1096"/>
                  </a:lnTo>
                  <a:cubicBezTo>
                    <a:pt x="20795" y="411"/>
                    <a:pt x="20064" y="0"/>
                    <a:pt x="1928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2C15D7C-3602-4ADD-9980-382FED0690E4}"/>
              </a:ext>
            </a:extLst>
          </p:cNvPr>
          <p:cNvSpPr txBox="1"/>
          <p:nvPr/>
        </p:nvSpPr>
        <p:spPr>
          <a:xfrm>
            <a:off x="4443500" y="1062229"/>
            <a:ext cx="23710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60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Neštruktúrované pozorovanie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87223F4A-13F6-44D1-88F0-8273268C4F9F}"/>
              </a:ext>
            </a:extLst>
          </p:cNvPr>
          <p:cNvSpPr txBox="1"/>
          <p:nvPr/>
        </p:nvSpPr>
        <p:spPr>
          <a:xfrm>
            <a:off x="5332169" y="2248623"/>
            <a:ext cx="3716035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 Medium"/>
              </a:rPr>
              <a:t>Zaznamenávame celý rad správaní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 Medium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 Medium"/>
              </a:rPr>
              <a:t>Výsledok = súvislý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 Medium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 Medium"/>
              </a:rPr>
              <a:t>Spracovávané kvalitatívnymi metódami</a:t>
            </a:r>
          </a:p>
          <a:p>
            <a:endParaRPr lang="sk-SK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 Medium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 Medium"/>
              </a:rPr>
              <a:t>Vieme obsiahnuť veľkú šírku pozorovaných javov</a:t>
            </a:r>
          </a:p>
        </p:txBody>
      </p:sp>
      <p:sp>
        <p:nvSpPr>
          <p:cNvPr id="81" name="Google Shape;2021;p75">
            <a:extLst>
              <a:ext uri="{FF2B5EF4-FFF2-40B4-BE49-F238E27FC236}">
                <a16:creationId xmlns:a16="http://schemas.microsoft.com/office/drawing/2014/main" id="{86948BA5-E666-4AA6-9600-F7E677D4E36B}"/>
              </a:ext>
            </a:extLst>
          </p:cNvPr>
          <p:cNvSpPr/>
          <p:nvPr/>
        </p:nvSpPr>
        <p:spPr>
          <a:xfrm rot="15919895">
            <a:off x="2969146" y="2282846"/>
            <a:ext cx="734551" cy="539455"/>
          </a:xfrm>
          <a:custGeom>
            <a:avLst/>
            <a:gdLst/>
            <a:ahLst/>
            <a:cxnLst/>
            <a:rect l="l" t="t" r="r" b="b"/>
            <a:pathLst>
              <a:path w="31181" h="18398" extrusionOk="0">
                <a:moveTo>
                  <a:pt x="1" y="0"/>
                </a:moveTo>
                <a:lnTo>
                  <a:pt x="31180" y="18397"/>
                </a:lnTo>
                <a:lnTo>
                  <a:pt x="31180" y="18397"/>
                </a:lnTo>
                <a:lnTo>
                  <a:pt x="21183" y="1096"/>
                </a:lnTo>
                <a:cubicBezTo>
                  <a:pt x="20795" y="411"/>
                  <a:pt x="20064" y="0"/>
                  <a:pt x="19288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650153EF-BF90-4619-BFA6-7C55D4D7885A}"/>
              </a:ext>
            </a:extLst>
          </p:cNvPr>
          <p:cNvSpPr txBox="1"/>
          <p:nvPr/>
        </p:nvSpPr>
        <p:spPr>
          <a:xfrm>
            <a:off x="724976" y="3125288"/>
            <a:ext cx="4301294" cy="16927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 Medium"/>
                <a:ea typeface="Calibri" panose="020F0502020204030204" pitchFamily="34" charset="0"/>
                <a:cs typeface="Times New Roman"/>
              </a:rPr>
              <a:t>Vyberáme si konkrétne správanie</a:t>
            </a:r>
          </a:p>
          <a:p>
            <a:endParaRPr lang="sk-SK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 Medium" panose="020B0604020202020204" charset="-18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 Medium"/>
                <a:ea typeface="Calibri" panose="020F0502020204030204" pitchFamily="34" charset="0"/>
                <a:cs typeface="Times New Roman"/>
              </a:rPr>
              <a:t>Frekvenciu výskytu/kvalitu  zaznamenávame do vopred pripravených formulárov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k-SK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 Medium" panose="020B0604020202020204" charset="-18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 Medium"/>
                <a:ea typeface="Calibri" panose="020F0502020204030204" pitchFamily="34" charset="0"/>
                <a:cs typeface="Times New Roman"/>
              </a:rPr>
              <a:t>Ľahšie zaznamenávanie</a:t>
            </a:r>
          </a:p>
          <a:p>
            <a:endParaRPr lang="sk-SK" sz="2000" dirty="0"/>
          </a:p>
        </p:txBody>
      </p:sp>
      <p:cxnSp>
        <p:nvCxnSpPr>
          <p:cNvPr id="82" name="Google Shape;1096;p53">
            <a:extLst>
              <a:ext uri="{FF2B5EF4-FFF2-40B4-BE49-F238E27FC236}">
                <a16:creationId xmlns:a16="http://schemas.microsoft.com/office/drawing/2014/main" id="{D1605DC5-1EC1-4C1E-9D78-46BB5565EFDF}"/>
              </a:ext>
            </a:extLst>
          </p:cNvPr>
          <p:cNvCxnSpPr>
            <a:cxnSpLocks/>
          </p:cNvCxnSpPr>
          <p:nvPr/>
        </p:nvCxnSpPr>
        <p:spPr>
          <a:xfrm rot="5400000">
            <a:off x="2457426" y="22593"/>
            <a:ext cx="1414780" cy="134382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1099;p53">
            <a:extLst>
              <a:ext uri="{FF2B5EF4-FFF2-40B4-BE49-F238E27FC236}">
                <a16:creationId xmlns:a16="http://schemas.microsoft.com/office/drawing/2014/main" id="{090D30C6-D9DD-401D-9879-AE6C7FE22C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12181" y="52951"/>
            <a:ext cx="639977" cy="59374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1169;p54">
            <a:extLst>
              <a:ext uri="{FF2B5EF4-FFF2-40B4-BE49-F238E27FC236}">
                <a16:creationId xmlns:a16="http://schemas.microsoft.com/office/drawing/2014/main" id="{929554FF-E971-493F-8A37-8C394D25EEEF}"/>
              </a:ext>
            </a:extLst>
          </p:cNvPr>
          <p:cNvGrpSpPr/>
          <p:nvPr/>
        </p:nvGrpSpPr>
        <p:grpSpPr>
          <a:xfrm rot="10800000" flipH="1">
            <a:off x="2686474" y="2956554"/>
            <a:ext cx="2788391" cy="874615"/>
            <a:chOff x="720174" y="1783868"/>
            <a:chExt cx="2381781" cy="2437674"/>
          </a:xfrm>
        </p:grpSpPr>
        <p:sp>
          <p:nvSpPr>
            <p:cNvPr id="59" name="Google Shape;1170;p54">
              <a:extLst>
                <a:ext uri="{FF2B5EF4-FFF2-40B4-BE49-F238E27FC236}">
                  <a16:creationId xmlns:a16="http://schemas.microsoft.com/office/drawing/2014/main" id="{CF43D166-2023-47AE-98CF-23E22DC747EB}"/>
                </a:ext>
              </a:extLst>
            </p:cNvPr>
            <p:cNvSpPr/>
            <p:nvPr/>
          </p:nvSpPr>
          <p:spPr>
            <a:xfrm rot="10800000">
              <a:off x="720174" y="1783918"/>
              <a:ext cx="2381781" cy="2437623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71;p54">
              <a:extLst>
                <a:ext uri="{FF2B5EF4-FFF2-40B4-BE49-F238E27FC236}">
                  <a16:creationId xmlns:a16="http://schemas.microsoft.com/office/drawing/2014/main" id="{718FEF21-3A01-4F9E-9CD9-81C9D13E0215}"/>
                </a:ext>
              </a:extLst>
            </p:cNvPr>
            <p:cNvSpPr/>
            <p:nvPr/>
          </p:nvSpPr>
          <p:spPr>
            <a:xfrm rot="10800000">
              <a:off x="728446" y="1802425"/>
              <a:ext cx="304790" cy="2396293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72;p54">
              <a:extLst>
                <a:ext uri="{FF2B5EF4-FFF2-40B4-BE49-F238E27FC236}">
                  <a16:creationId xmlns:a16="http://schemas.microsoft.com/office/drawing/2014/main" id="{EBAD37FA-C26C-4D42-9328-963192078676}"/>
                </a:ext>
              </a:extLst>
            </p:cNvPr>
            <p:cNvSpPr/>
            <p:nvPr/>
          </p:nvSpPr>
          <p:spPr>
            <a:xfrm rot="10800000">
              <a:off x="2790924" y="2246426"/>
              <a:ext cx="301080" cy="1956222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73;p54">
              <a:extLst>
                <a:ext uri="{FF2B5EF4-FFF2-40B4-BE49-F238E27FC236}">
                  <a16:creationId xmlns:a16="http://schemas.microsoft.com/office/drawing/2014/main" id="{C9C84591-9969-4D57-821E-A31A6243B756}"/>
                </a:ext>
              </a:extLst>
            </p:cNvPr>
            <p:cNvSpPr/>
            <p:nvPr/>
          </p:nvSpPr>
          <p:spPr>
            <a:xfrm rot="10800000">
              <a:off x="2407947" y="1783868"/>
              <a:ext cx="694008" cy="638166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rgbClr val="3D39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691;p42">
            <a:extLst>
              <a:ext uri="{FF2B5EF4-FFF2-40B4-BE49-F238E27FC236}">
                <a16:creationId xmlns:a16="http://schemas.microsoft.com/office/drawing/2014/main" id="{AFF30E33-2F93-4CA4-8BA5-0C4DA8ABF18F}"/>
              </a:ext>
            </a:extLst>
          </p:cNvPr>
          <p:cNvGrpSpPr/>
          <p:nvPr/>
        </p:nvGrpSpPr>
        <p:grpSpPr>
          <a:xfrm>
            <a:off x="683499" y="120028"/>
            <a:ext cx="1268225" cy="1136632"/>
            <a:chOff x="3663775" y="848934"/>
            <a:chExt cx="1776442" cy="1781132"/>
          </a:xfrm>
        </p:grpSpPr>
        <p:sp>
          <p:nvSpPr>
            <p:cNvPr id="76" name="Google Shape;692;p42">
              <a:extLst>
                <a:ext uri="{FF2B5EF4-FFF2-40B4-BE49-F238E27FC236}">
                  <a16:creationId xmlns:a16="http://schemas.microsoft.com/office/drawing/2014/main" id="{0CE78FFF-03DE-48E3-8B42-DDB0B5754576}"/>
                </a:ext>
              </a:extLst>
            </p:cNvPr>
            <p:cNvSpPr/>
            <p:nvPr/>
          </p:nvSpPr>
          <p:spPr>
            <a:xfrm>
              <a:off x="3699888" y="848934"/>
              <a:ext cx="1740329" cy="1781132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93;p42">
              <a:extLst>
                <a:ext uri="{FF2B5EF4-FFF2-40B4-BE49-F238E27FC236}">
                  <a16:creationId xmlns:a16="http://schemas.microsoft.com/office/drawing/2014/main" id="{41D2A56B-D26E-4FFA-AA12-287D4225E2F8}"/>
                </a:ext>
              </a:extLst>
            </p:cNvPr>
            <p:cNvSpPr/>
            <p:nvPr/>
          </p:nvSpPr>
          <p:spPr>
            <a:xfrm>
              <a:off x="5175348" y="851827"/>
              <a:ext cx="222705" cy="1763606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94;p42">
              <a:extLst>
                <a:ext uri="{FF2B5EF4-FFF2-40B4-BE49-F238E27FC236}">
                  <a16:creationId xmlns:a16="http://schemas.microsoft.com/office/drawing/2014/main" id="{F6A9639B-7324-4175-BAB2-427AD1477729}"/>
                </a:ext>
              </a:extLst>
            </p:cNvPr>
            <p:cNvSpPr/>
            <p:nvPr/>
          </p:nvSpPr>
          <p:spPr>
            <a:xfrm>
              <a:off x="3671042" y="848934"/>
              <a:ext cx="219995" cy="1439704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95;p42">
              <a:extLst>
                <a:ext uri="{FF2B5EF4-FFF2-40B4-BE49-F238E27FC236}">
                  <a16:creationId xmlns:a16="http://schemas.microsoft.com/office/drawing/2014/main" id="{3C891847-8F6A-40A6-8295-C84A0788AC2B}"/>
                </a:ext>
              </a:extLst>
            </p:cNvPr>
            <p:cNvSpPr/>
            <p:nvPr/>
          </p:nvSpPr>
          <p:spPr>
            <a:xfrm>
              <a:off x="3663775" y="2157880"/>
              <a:ext cx="507100" cy="466297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9"/>
          <p:cNvGrpSpPr/>
          <p:nvPr/>
        </p:nvGrpSpPr>
        <p:grpSpPr>
          <a:xfrm>
            <a:off x="2186117" y="285385"/>
            <a:ext cx="2759089" cy="904480"/>
            <a:chOff x="2215425" y="2605825"/>
            <a:chExt cx="4717900" cy="1716119"/>
          </a:xfrm>
        </p:grpSpPr>
        <p:grpSp>
          <p:nvGrpSpPr>
            <p:cNvPr id="631" name="Google Shape;631;p39"/>
            <p:cNvGrpSpPr/>
            <p:nvPr/>
          </p:nvGrpSpPr>
          <p:grpSpPr>
            <a:xfrm>
              <a:off x="2215425" y="2605825"/>
              <a:ext cx="4712834" cy="1716119"/>
              <a:chOff x="4098825" y="3548675"/>
              <a:chExt cx="2708525" cy="986275"/>
            </a:xfrm>
          </p:grpSpPr>
          <p:sp>
            <p:nvSpPr>
              <p:cNvPr id="632" name="Google Shape;632;p39"/>
              <p:cNvSpPr/>
              <p:nvPr/>
            </p:nvSpPr>
            <p:spPr>
              <a:xfrm>
                <a:off x="4098825" y="3548675"/>
                <a:ext cx="2708525" cy="986275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1" extrusionOk="0">
                    <a:moveTo>
                      <a:pt x="8047" y="0"/>
                    </a:moveTo>
                    <a:cubicBezTo>
                      <a:pt x="3604" y="0"/>
                      <a:pt x="0" y="3604"/>
                      <a:pt x="0" y="8065"/>
                    </a:cubicBezTo>
                    <a:lnTo>
                      <a:pt x="0" y="31403"/>
                    </a:lnTo>
                    <a:cubicBezTo>
                      <a:pt x="0" y="35846"/>
                      <a:pt x="3604" y="39450"/>
                      <a:pt x="8047" y="39450"/>
                    </a:cubicBezTo>
                    <a:lnTo>
                      <a:pt x="100276" y="39450"/>
                    </a:lnTo>
                    <a:cubicBezTo>
                      <a:pt x="104719" y="39450"/>
                      <a:pt x="108341" y="35846"/>
                      <a:pt x="108341" y="31403"/>
                    </a:cubicBezTo>
                    <a:lnTo>
                      <a:pt x="108341" y="15309"/>
                    </a:lnTo>
                    <a:lnTo>
                      <a:pt x="108234" y="15309"/>
                    </a:lnTo>
                    <a:cubicBezTo>
                      <a:pt x="106610" y="15309"/>
                      <a:pt x="104469" y="16344"/>
                      <a:pt x="103041" y="17218"/>
                    </a:cubicBezTo>
                    <a:cubicBezTo>
                      <a:pt x="102649" y="17450"/>
                      <a:pt x="102221" y="17575"/>
                      <a:pt x="101810" y="17575"/>
                    </a:cubicBezTo>
                    <a:cubicBezTo>
                      <a:pt x="101186" y="17575"/>
                      <a:pt x="100597" y="17307"/>
                      <a:pt x="100133" y="16808"/>
                    </a:cubicBezTo>
                    <a:cubicBezTo>
                      <a:pt x="97011" y="13436"/>
                      <a:pt x="89303" y="5139"/>
                      <a:pt x="836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9"/>
              <p:cNvSpPr/>
              <p:nvPr/>
            </p:nvSpPr>
            <p:spPr>
              <a:xfrm>
                <a:off x="4106850" y="3555800"/>
                <a:ext cx="396125" cy="9720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38880" extrusionOk="0">
                    <a:moveTo>
                      <a:pt x="7887" y="38880"/>
                    </a:moveTo>
                    <a:cubicBezTo>
                      <a:pt x="3569" y="38880"/>
                      <a:pt x="0" y="35365"/>
                      <a:pt x="0" y="31118"/>
                    </a:cubicBezTo>
                    <a:lnTo>
                      <a:pt x="0" y="7762"/>
                    </a:lnTo>
                    <a:cubicBezTo>
                      <a:pt x="0" y="3426"/>
                      <a:pt x="3569" y="1"/>
                      <a:pt x="7887" y="1"/>
                    </a:cubicBezTo>
                    <a:lnTo>
                      <a:pt x="15845" y="1"/>
                    </a:lnTo>
                    <a:cubicBezTo>
                      <a:pt x="11437" y="1"/>
                      <a:pt x="7887" y="3426"/>
                      <a:pt x="7887" y="7762"/>
                    </a:cubicBezTo>
                    <a:lnTo>
                      <a:pt x="7887" y="31118"/>
                    </a:lnTo>
                    <a:cubicBezTo>
                      <a:pt x="7887" y="35365"/>
                      <a:pt x="11437" y="38880"/>
                      <a:pt x="15845" y="388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9"/>
              <p:cNvSpPr/>
              <p:nvPr/>
            </p:nvSpPr>
            <p:spPr>
              <a:xfrm>
                <a:off x="6404075" y="3931825"/>
                <a:ext cx="3957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3786" extrusionOk="0">
                    <a:moveTo>
                      <a:pt x="15827" y="1"/>
                    </a:moveTo>
                    <a:cubicBezTo>
                      <a:pt x="14222" y="72"/>
                      <a:pt x="12205" y="1054"/>
                      <a:pt x="10831" y="1892"/>
                    </a:cubicBezTo>
                    <a:cubicBezTo>
                      <a:pt x="10439" y="2124"/>
                      <a:pt x="10011" y="2249"/>
                      <a:pt x="9600" y="2249"/>
                    </a:cubicBezTo>
                    <a:cubicBezTo>
                      <a:pt x="8976" y="2249"/>
                      <a:pt x="8387" y="1981"/>
                      <a:pt x="7923" y="1482"/>
                    </a:cubicBezTo>
                    <a:cubicBezTo>
                      <a:pt x="7905" y="1464"/>
                      <a:pt x="7887" y="1446"/>
                      <a:pt x="7870" y="1411"/>
                    </a:cubicBezTo>
                    <a:lnTo>
                      <a:pt x="7870" y="16006"/>
                    </a:lnTo>
                    <a:cubicBezTo>
                      <a:pt x="7870" y="20270"/>
                      <a:pt x="4301" y="23785"/>
                      <a:pt x="1" y="23785"/>
                    </a:cubicBezTo>
                    <a:lnTo>
                      <a:pt x="7870" y="23785"/>
                    </a:lnTo>
                    <a:cubicBezTo>
                      <a:pt x="8441" y="23785"/>
                      <a:pt x="8940" y="23785"/>
                      <a:pt x="9440" y="23625"/>
                    </a:cubicBezTo>
                    <a:cubicBezTo>
                      <a:pt x="11010" y="23286"/>
                      <a:pt x="12419" y="22554"/>
                      <a:pt x="13508" y="21483"/>
                    </a:cubicBezTo>
                    <a:cubicBezTo>
                      <a:pt x="14917" y="20092"/>
                      <a:pt x="15827" y="18129"/>
                      <a:pt x="15827" y="16006"/>
                    </a:cubicBezTo>
                    <a:lnTo>
                      <a:pt x="15827" y="1"/>
                    </a:lnTo>
                    <a:close/>
                  </a:path>
                </a:pathLst>
              </a:custGeom>
              <a:solidFill>
                <a:srgbClr val="FF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9"/>
              <p:cNvSpPr/>
              <p:nvPr/>
            </p:nvSpPr>
            <p:spPr>
              <a:xfrm>
                <a:off x="6190425" y="3548675"/>
                <a:ext cx="609350" cy="439400"/>
              </a:xfrm>
              <a:custGeom>
                <a:avLst/>
                <a:gdLst/>
                <a:ahLst/>
                <a:cxnLst/>
                <a:rect l="l" t="t" r="r" b="b"/>
                <a:pathLst>
                  <a:path w="24374" h="17576" extrusionOk="0">
                    <a:moveTo>
                      <a:pt x="0" y="0"/>
                    </a:moveTo>
                    <a:cubicBezTo>
                      <a:pt x="5603" y="5121"/>
                      <a:pt x="13240" y="13329"/>
                      <a:pt x="16416" y="16737"/>
                    </a:cubicBezTo>
                    <a:cubicBezTo>
                      <a:pt x="16433" y="16772"/>
                      <a:pt x="16451" y="16790"/>
                      <a:pt x="16469" y="16808"/>
                    </a:cubicBezTo>
                    <a:cubicBezTo>
                      <a:pt x="16915" y="17307"/>
                      <a:pt x="17522" y="17575"/>
                      <a:pt x="18146" y="17575"/>
                    </a:cubicBezTo>
                    <a:cubicBezTo>
                      <a:pt x="18557" y="17575"/>
                      <a:pt x="18985" y="17450"/>
                      <a:pt x="19377" y="17218"/>
                    </a:cubicBezTo>
                    <a:cubicBezTo>
                      <a:pt x="20751" y="16380"/>
                      <a:pt x="22768" y="15398"/>
                      <a:pt x="24373" y="15327"/>
                    </a:cubicBezTo>
                    <a:lnTo>
                      <a:pt x="24373" y="15095"/>
                    </a:lnTo>
                    <a:lnTo>
                      <a:pt x="24124" y="14917"/>
                    </a:lnTo>
                    <a:lnTo>
                      <a:pt x="16416" y="10135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36" name="Google Shape;636;p39"/>
            <p:cNvCxnSpPr/>
            <p:nvPr/>
          </p:nvCxnSpPr>
          <p:spPr>
            <a:xfrm>
              <a:off x="2215525" y="3581888"/>
              <a:ext cx="4717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37" name="Google Shape;637;p39"/>
          <p:cNvSpPr txBox="1">
            <a:spLocks noGrp="1"/>
          </p:cNvSpPr>
          <p:nvPr>
            <p:ph type="title"/>
          </p:nvPr>
        </p:nvSpPr>
        <p:spPr>
          <a:xfrm>
            <a:off x="2201415" y="212273"/>
            <a:ext cx="2192814" cy="68591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Introspekcia</a:t>
            </a:r>
            <a:endParaRPr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4" name="Google Shape;644;p39"/>
          <p:cNvSpPr txBox="1">
            <a:spLocks noGrp="1"/>
          </p:cNvSpPr>
          <p:nvPr>
            <p:ph type="title" idx="2"/>
          </p:nvPr>
        </p:nvSpPr>
        <p:spPr>
          <a:xfrm>
            <a:off x="713704" y="128822"/>
            <a:ext cx="1343711" cy="113663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sk-SK"/>
              <a:t>2</a:t>
            </a:r>
            <a:r>
              <a:rPr lang="en"/>
              <a:t>.</a:t>
            </a:r>
            <a:endParaRPr/>
          </a:p>
        </p:txBody>
      </p:sp>
      <p:grpSp>
        <p:nvGrpSpPr>
          <p:cNvPr id="90" name="Google Shape;649;p40">
            <a:extLst>
              <a:ext uri="{FF2B5EF4-FFF2-40B4-BE49-F238E27FC236}">
                <a16:creationId xmlns:a16="http://schemas.microsoft.com/office/drawing/2014/main" id="{EFF076E2-414C-486E-9724-29D767F7DBA9}"/>
              </a:ext>
            </a:extLst>
          </p:cNvPr>
          <p:cNvGrpSpPr/>
          <p:nvPr/>
        </p:nvGrpSpPr>
        <p:grpSpPr>
          <a:xfrm rot="10800000">
            <a:off x="4973713" y="158809"/>
            <a:ext cx="3719493" cy="1302015"/>
            <a:chOff x="807292" y="1232296"/>
            <a:chExt cx="6097504" cy="3184004"/>
          </a:xfrm>
        </p:grpSpPr>
        <p:sp>
          <p:nvSpPr>
            <p:cNvPr id="91" name="Google Shape;650;p40">
              <a:extLst>
                <a:ext uri="{FF2B5EF4-FFF2-40B4-BE49-F238E27FC236}">
                  <a16:creationId xmlns:a16="http://schemas.microsoft.com/office/drawing/2014/main" id="{E22CAB3D-80C0-46E3-AC7F-225E8075279C}"/>
                </a:ext>
              </a:extLst>
            </p:cNvPr>
            <p:cNvSpPr/>
            <p:nvPr/>
          </p:nvSpPr>
          <p:spPr>
            <a:xfrm>
              <a:off x="891796" y="1232296"/>
              <a:ext cx="6013000" cy="3147025"/>
            </a:xfrm>
            <a:custGeom>
              <a:avLst/>
              <a:gdLst/>
              <a:ahLst/>
              <a:cxnLst/>
              <a:rect l="l" t="t" r="r" b="b"/>
              <a:pathLst>
                <a:path w="240520" h="125881" extrusionOk="0">
                  <a:moveTo>
                    <a:pt x="8101" y="0"/>
                  </a:moveTo>
                  <a:cubicBezTo>
                    <a:pt x="3623" y="0"/>
                    <a:pt x="1" y="3640"/>
                    <a:pt x="1" y="8119"/>
                  </a:cubicBezTo>
                  <a:lnTo>
                    <a:pt x="1" y="93531"/>
                  </a:lnTo>
                  <a:lnTo>
                    <a:pt x="39843" y="125880"/>
                  </a:lnTo>
                  <a:lnTo>
                    <a:pt x="232401" y="125880"/>
                  </a:lnTo>
                  <a:cubicBezTo>
                    <a:pt x="236880" y="125880"/>
                    <a:pt x="240520" y="122258"/>
                    <a:pt x="240520" y="117780"/>
                  </a:cubicBezTo>
                  <a:lnTo>
                    <a:pt x="240520" y="8119"/>
                  </a:lnTo>
                  <a:cubicBezTo>
                    <a:pt x="240520" y="5960"/>
                    <a:pt x="239663" y="3890"/>
                    <a:pt x="238147" y="2373"/>
                  </a:cubicBezTo>
                  <a:cubicBezTo>
                    <a:pt x="236630" y="857"/>
                    <a:pt x="234560" y="0"/>
                    <a:pt x="23240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icksand Medium" panose="020B0604020202020204" charset="0"/>
              </a:endParaRPr>
            </a:p>
          </p:txBody>
        </p:sp>
        <p:sp>
          <p:nvSpPr>
            <p:cNvPr id="92" name="Google Shape;651;p40">
              <a:extLst>
                <a:ext uri="{FF2B5EF4-FFF2-40B4-BE49-F238E27FC236}">
                  <a16:creationId xmlns:a16="http://schemas.microsoft.com/office/drawing/2014/main" id="{509319CF-984D-4B5E-AE93-9CFE62D0AF22}"/>
                </a:ext>
              </a:extLst>
            </p:cNvPr>
            <p:cNvSpPr/>
            <p:nvPr/>
          </p:nvSpPr>
          <p:spPr>
            <a:xfrm>
              <a:off x="6413900" y="1284425"/>
              <a:ext cx="391225" cy="3131875"/>
            </a:xfrm>
            <a:custGeom>
              <a:avLst/>
              <a:gdLst/>
              <a:ahLst/>
              <a:cxnLst/>
              <a:rect l="l" t="t" r="r" b="b"/>
              <a:pathLst>
                <a:path w="15649" h="125275" extrusionOk="0">
                  <a:moveTo>
                    <a:pt x="0" y="1"/>
                  </a:moveTo>
                  <a:cubicBezTo>
                    <a:pt x="4336" y="1"/>
                    <a:pt x="7869" y="3445"/>
                    <a:pt x="7869" y="7798"/>
                  </a:cubicBezTo>
                  <a:lnTo>
                    <a:pt x="7869" y="20252"/>
                  </a:lnTo>
                  <a:lnTo>
                    <a:pt x="7869" y="117495"/>
                  </a:lnTo>
                  <a:cubicBezTo>
                    <a:pt x="7869" y="121848"/>
                    <a:pt x="4336" y="125274"/>
                    <a:pt x="0" y="125274"/>
                  </a:cubicBezTo>
                  <a:lnTo>
                    <a:pt x="7869" y="125274"/>
                  </a:lnTo>
                  <a:cubicBezTo>
                    <a:pt x="12133" y="125274"/>
                    <a:pt x="15648" y="121848"/>
                    <a:pt x="15648" y="117495"/>
                  </a:cubicBezTo>
                  <a:lnTo>
                    <a:pt x="15648" y="20252"/>
                  </a:lnTo>
                  <a:lnTo>
                    <a:pt x="15648" y="7798"/>
                  </a:lnTo>
                  <a:cubicBezTo>
                    <a:pt x="15648" y="3445"/>
                    <a:pt x="12133" y="1"/>
                    <a:pt x="78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icksand Medium" panose="020B0604020202020204" charset="0"/>
              </a:endParaRPr>
            </a:p>
          </p:txBody>
        </p:sp>
        <p:sp>
          <p:nvSpPr>
            <p:cNvPr id="93" name="Google Shape;652;p40">
              <a:extLst>
                <a:ext uri="{FF2B5EF4-FFF2-40B4-BE49-F238E27FC236}">
                  <a16:creationId xmlns:a16="http://schemas.microsoft.com/office/drawing/2014/main" id="{D71F1B34-A49B-4009-BF69-BFB9D6C2E218}"/>
                </a:ext>
              </a:extLst>
            </p:cNvPr>
            <p:cNvSpPr/>
            <p:nvPr/>
          </p:nvSpPr>
          <p:spPr>
            <a:xfrm>
              <a:off x="1277450" y="3609775"/>
              <a:ext cx="5532575" cy="25"/>
            </a:xfrm>
            <a:custGeom>
              <a:avLst/>
              <a:gdLst/>
              <a:ahLst/>
              <a:cxnLst/>
              <a:rect l="l" t="t" r="r" b="b"/>
              <a:pathLst>
                <a:path w="221303" h="1" extrusionOk="0">
                  <a:moveTo>
                    <a:pt x="0" y="1"/>
                  </a:moveTo>
                  <a:lnTo>
                    <a:pt x="221303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icksand Medium" panose="020B0604020202020204" charset="0"/>
              </a:endParaRPr>
            </a:p>
          </p:txBody>
        </p:sp>
        <p:sp>
          <p:nvSpPr>
            <p:cNvPr id="94" name="Google Shape;653;p40">
              <a:extLst>
                <a:ext uri="{FF2B5EF4-FFF2-40B4-BE49-F238E27FC236}">
                  <a16:creationId xmlns:a16="http://schemas.microsoft.com/office/drawing/2014/main" id="{41C9D14F-F2C1-47DC-B47E-DD3E8141449C}"/>
                </a:ext>
              </a:extLst>
            </p:cNvPr>
            <p:cNvSpPr/>
            <p:nvPr/>
          </p:nvSpPr>
          <p:spPr>
            <a:xfrm>
              <a:off x="1349093" y="3636720"/>
              <a:ext cx="5532575" cy="26"/>
            </a:xfrm>
            <a:custGeom>
              <a:avLst/>
              <a:gdLst/>
              <a:ahLst/>
              <a:cxnLst/>
              <a:rect l="l" t="t" r="r" b="b"/>
              <a:pathLst>
                <a:path w="221303" h="1" fill="none" extrusionOk="0">
                  <a:moveTo>
                    <a:pt x="0" y="1"/>
                  </a:moveTo>
                  <a:lnTo>
                    <a:pt x="221303" y="1"/>
                  </a:lnTo>
                </a:path>
              </a:pathLst>
            </a:custGeom>
            <a:noFill/>
            <a:ln w="147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icksand Medium" panose="020B0604020202020204" charset="0"/>
              </a:endParaRPr>
            </a:p>
          </p:txBody>
        </p:sp>
        <p:sp>
          <p:nvSpPr>
            <p:cNvPr id="95" name="Google Shape;654;p40">
              <a:extLst>
                <a:ext uri="{FF2B5EF4-FFF2-40B4-BE49-F238E27FC236}">
                  <a16:creationId xmlns:a16="http://schemas.microsoft.com/office/drawing/2014/main" id="{2F5D23FF-F53F-4D86-AC1E-36A187F55AD4}"/>
                </a:ext>
              </a:extLst>
            </p:cNvPr>
            <p:cNvSpPr/>
            <p:nvPr/>
          </p:nvSpPr>
          <p:spPr>
            <a:xfrm>
              <a:off x="807292" y="1284418"/>
              <a:ext cx="406375" cy="2489055"/>
            </a:xfrm>
            <a:custGeom>
              <a:avLst/>
              <a:gdLst/>
              <a:ahLst/>
              <a:cxnLst/>
              <a:rect l="l" t="t" r="r" b="b"/>
              <a:pathLst>
                <a:path w="16255" h="97975" extrusionOk="0">
                  <a:moveTo>
                    <a:pt x="8172" y="1"/>
                  </a:moveTo>
                  <a:cubicBezTo>
                    <a:pt x="3658" y="1"/>
                    <a:pt x="0" y="3302"/>
                    <a:pt x="0" y="7441"/>
                  </a:cubicBezTo>
                  <a:lnTo>
                    <a:pt x="0" y="19360"/>
                  </a:lnTo>
                  <a:lnTo>
                    <a:pt x="0" y="91855"/>
                  </a:lnTo>
                  <a:lnTo>
                    <a:pt x="8172" y="97975"/>
                  </a:lnTo>
                  <a:lnTo>
                    <a:pt x="8172" y="19360"/>
                  </a:lnTo>
                  <a:lnTo>
                    <a:pt x="8172" y="7441"/>
                  </a:lnTo>
                  <a:cubicBezTo>
                    <a:pt x="8172" y="3302"/>
                    <a:pt x="11759" y="1"/>
                    <a:pt x="162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icksand Medium" panose="020B0604020202020204" charset="0"/>
              </a:endParaRPr>
            </a:p>
          </p:txBody>
        </p:sp>
        <p:sp>
          <p:nvSpPr>
            <p:cNvPr id="96" name="Google Shape;655;p40">
              <a:extLst>
                <a:ext uri="{FF2B5EF4-FFF2-40B4-BE49-F238E27FC236}">
                  <a16:creationId xmlns:a16="http://schemas.microsoft.com/office/drawing/2014/main" id="{3D419F75-0054-458D-8869-53D1E8F2DFFC}"/>
                </a:ext>
              </a:extLst>
            </p:cNvPr>
            <p:cNvSpPr/>
            <p:nvPr/>
          </p:nvSpPr>
          <p:spPr>
            <a:xfrm rot="21445068">
              <a:off x="831570" y="3480441"/>
              <a:ext cx="990409" cy="909155"/>
            </a:xfrm>
            <a:custGeom>
              <a:avLst/>
              <a:gdLst/>
              <a:ahLst/>
              <a:cxnLst/>
              <a:rect l="l" t="t" r="r" b="b"/>
              <a:pathLst>
                <a:path w="40236" h="36935" extrusionOk="0">
                  <a:moveTo>
                    <a:pt x="18414" y="0"/>
                  </a:moveTo>
                  <a:cubicBezTo>
                    <a:pt x="18093" y="0"/>
                    <a:pt x="17754" y="89"/>
                    <a:pt x="17433" y="303"/>
                  </a:cubicBezTo>
                  <a:cubicBezTo>
                    <a:pt x="12152" y="3658"/>
                    <a:pt x="6049" y="4211"/>
                    <a:pt x="2641" y="4211"/>
                  </a:cubicBezTo>
                  <a:cubicBezTo>
                    <a:pt x="1018" y="4211"/>
                    <a:pt x="1" y="4086"/>
                    <a:pt x="1" y="4086"/>
                  </a:cubicBezTo>
                  <a:lnTo>
                    <a:pt x="1" y="4086"/>
                  </a:lnTo>
                  <a:lnTo>
                    <a:pt x="40236" y="36934"/>
                  </a:lnTo>
                  <a:cubicBezTo>
                    <a:pt x="27139" y="21982"/>
                    <a:pt x="21787" y="6941"/>
                    <a:pt x="20020" y="1303"/>
                  </a:cubicBezTo>
                  <a:cubicBezTo>
                    <a:pt x="19842" y="482"/>
                    <a:pt x="19146" y="0"/>
                    <a:pt x="18414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icksand Medium" panose="020B0604020202020204" charset="0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4F0DA79F-C02C-4A91-A25E-618AF57AF64E}"/>
              </a:ext>
            </a:extLst>
          </p:cNvPr>
          <p:cNvSpPr txBox="1"/>
          <p:nvPr/>
        </p:nvSpPr>
        <p:spPr>
          <a:xfrm>
            <a:off x="4954754" y="466870"/>
            <a:ext cx="39840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 b="1" dirty="0">
                <a:latin typeface="Quicksand" panose="020B0604020202020204" charset="0"/>
              </a:rPr>
              <a:t>Denníkové (pravidelné) záznamy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400" b="1" dirty="0">
              <a:latin typeface="Quicksan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 b="1" dirty="0">
                <a:latin typeface="Quicksand" panose="020B0604020202020204" charset="0"/>
              </a:rPr>
              <a:t>Možnosť zaznamenávania prežívania skúmanej osoby</a:t>
            </a:r>
            <a:endParaRPr lang="en-US" sz="1400" dirty="0">
              <a:latin typeface="Quicksand" panose="020B0604020202020204" charset="0"/>
            </a:endParaRPr>
          </a:p>
        </p:txBody>
      </p:sp>
      <p:sp>
        <p:nvSpPr>
          <p:cNvPr id="33" name="Google Shape;1909;p70">
            <a:extLst>
              <a:ext uri="{FF2B5EF4-FFF2-40B4-BE49-F238E27FC236}">
                <a16:creationId xmlns:a16="http://schemas.microsoft.com/office/drawing/2014/main" id="{1931E4A1-164A-46A2-B6FF-0DFADDE6F259}"/>
              </a:ext>
            </a:extLst>
          </p:cNvPr>
          <p:cNvSpPr txBox="1">
            <a:spLocks/>
          </p:cNvSpPr>
          <p:nvPr/>
        </p:nvSpPr>
        <p:spPr>
          <a:xfrm>
            <a:off x="4963042" y="40139"/>
            <a:ext cx="2448378" cy="503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Dosis ExtraBold"/>
              <a:buNone/>
              <a:defRPr sz="4800" b="0" i="0" u="none" strike="noStrike" cap="none">
                <a:solidFill>
                  <a:schemeClr val="accent6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sz="1600"/>
              <a:t>Sebapozorovanie</a:t>
            </a:r>
            <a:endParaRPr lang="en-US" sz="1600"/>
          </a:p>
        </p:txBody>
      </p:sp>
      <p:grpSp>
        <p:nvGrpSpPr>
          <p:cNvPr id="34" name="Google Shape;630;p39">
            <a:extLst>
              <a:ext uri="{FF2B5EF4-FFF2-40B4-BE49-F238E27FC236}">
                <a16:creationId xmlns:a16="http://schemas.microsoft.com/office/drawing/2014/main" id="{FDAE5D30-B43E-4222-BEDB-69385E801555}"/>
              </a:ext>
            </a:extLst>
          </p:cNvPr>
          <p:cNvGrpSpPr/>
          <p:nvPr/>
        </p:nvGrpSpPr>
        <p:grpSpPr>
          <a:xfrm>
            <a:off x="2111979" y="1541849"/>
            <a:ext cx="2692083" cy="811906"/>
            <a:chOff x="2215425" y="2605825"/>
            <a:chExt cx="4717900" cy="1716119"/>
          </a:xfrm>
        </p:grpSpPr>
        <p:grpSp>
          <p:nvGrpSpPr>
            <p:cNvPr id="35" name="Google Shape;631;p39">
              <a:extLst>
                <a:ext uri="{FF2B5EF4-FFF2-40B4-BE49-F238E27FC236}">
                  <a16:creationId xmlns:a16="http://schemas.microsoft.com/office/drawing/2014/main" id="{19AAC8DE-7CA6-4306-A52F-8252A817079C}"/>
                </a:ext>
              </a:extLst>
            </p:cNvPr>
            <p:cNvGrpSpPr/>
            <p:nvPr/>
          </p:nvGrpSpPr>
          <p:grpSpPr>
            <a:xfrm>
              <a:off x="2215425" y="2605825"/>
              <a:ext cx="4712834" cy="1716119"/>
              <a:chOff x="4098825" y="3548675"/>
              <a:chExt cx="2708525" cy="986275"/>
            </a:xfrm>
          </p:grpSpPr>
          <p:sp>
            <p:nvSpPr>
              <p:cNvPr id="37" name="Google Shape;632;p39">
                <a:extLst>
                  <a:ext uri="{FF2B5EF4-FFF2-40B4-BE49-F238E27FC236}">
                    <a16:creationId xmlns:a16="http://schemas.microsoft.com/office/drawing/2014/main" id="{430D739F-A765-4235-986F-02F39ACE45A2}"/>
                  </a:ext>
                </a:extLst>
              </p:cNvPr>
              <p:cNvSpPr/>
              <p:nvPr/>
            </p:nvSpPr>
            <p:spPr>
              <a:xfrm>
                <a:off x="4098825" y="3548675"/>
                <a:ext cx="2708525" cy="986275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1" extrusionOk="0">
                    <a:moveTo>
                      <a:pt x="8047" y="0"/>
                    </a:moveTo>
                    <a:cubicBezTo>
                      <a:pt x="3604" y="0"/>
                      <a:pt x="0" y="3604"/>
                      <a:pt x="0" y="8065"/>
                    </a:cubicBezTo>
                    <a:lnTo>
                      <a:pt x="0" y="31403"/>
                    </a:lnTo>
                    <a:cubicBezTo>
                      <a:pt x="0" y="35846"/>
                      <a:pt x="3604" y="39450"/>
                      <a:pt x="8047" y="39450"/>
                    </a:cubicBezTo>
                    <a:lnTo>
                      <a:pt x="100276" y="39450"/>
                    </a:lnTo>
                    <a:cubicBezTo>
                      <a:pt x="104719" y="39450"/>
                      <a:pt x="108341" y="35846"/>
                      <a:pt x="108341" y="31403"/>
                    </a:cubicBezTo>
                    <a:lnTo>
                      <a:pt x="108341" y="15309"/>
                    </a:lnTo>
                    <a:lnTo>
                      <a:pt x="108234" y="15309"/>
                    </a:lnTo>
                    <a:cubicBezTo>
                      <a:pt x="106610" y="15309"/>
                      <a:pt x="104469" y="16344"/>
                      <a:pt x="103041" y="17218"/>
                    </a:cubicBezTo>
                    <a:cubicBezTo>
                      <a:pt x="102649" y="17450"/>
                      <a:pt x="102221" y="17575"/>
                      <a:pt x="101810" y="17575"/>
                    </a:cubicBezTo>
                    <a:cubicBezTo>
                      <a:pt x="101186" y="17575"/>
                      <a:pt x="100597" y="17307"/>
                      <a:pt x="100133" y="16808"/>
                    </a:cubicBezTo>
                    <a:cubicBezTo>
                      <a:pt x="97011" y="13436"/>
                      <a:pt x="89303" y="5139"/>
                      <a:pt x="836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33;p39">
                <a:extLst>
                  <a:ext uri="{FF2B5EF4-FFF2-40B4-BE49-F238E27FC236}">
                    <a16:creationId xmlns:a16="http://schemas.microsoft.com/office/drawing/2014/main" id="{4FB3F7D0-D997-4E52-9045-E9488E70166F}"/>
                  </a:ext>
                </a:extLst>
              </p:cNvPr>
              <p:cNvSpPr/>
              <p:nvPr/>
            </p:nvSpPr>
            <p:spPr>
              <a:xfrm>
                <a:off x="4106850" y="3555800"/>
                <a:ext cx="396125" cy="9720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38880" extrusionOk="0">
                    <a:moveTo>
                      <a:pt x="7887" y="38880"/>
                    </a:moveTo>
                    <a:cubicBezTo>
                      <a:pt x="3569" y="38880"/>
                      <a:pt x="0" y="35365"/>
                      <a:pt x="0" y="31118"/>
                    </a:cubicBezTo>
                    <a:lnTo>
                      <a:pt x="0" y="7762"/>
                    </a:lnTo>
                    <a:cubicBezTo>
                      <a:pt x="0" y="3426"/>
                      <a:pt x="3569" y="1"/>
                      <a:pt x="7887" y="1"/>
                    </a:cubicBezTo>
                    <a:lnTo>
                      <a:pt x="15845" y="1"/>
                    </a:lnTo>
                    <a:cubicBezTo>
                      <a:pt x="11437" y="1"/>
                      <a:pt x="7887" y="3426"/>
                      <a:pt x="7887" y="7762"/>
                    </a:cubicBezTo>
                    <a:lnTo>
                      <a:pt x="7887" y="31118"/>
                    </a:lnTo>
                    <a:cubicBezTo>
                      <a:pt x="7887" y="35365"/>
                      <a:pt x="11437" y="38880"/>
                      <a:pt x="15845" y="388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34;p39">
                <a:extLst>
                  <a:ext uri="{FF2B5EF4-FFF2-40B4-BE49-F238E27FC236}">
                    <a16:creationId xmlns:a16="http://schemas.microsoft.com/office/drawing/2014/main" id="{864CF055-7EF6-48D0-940E-F478A118E2B7}"/>
                  </a:ext>
                </a:extLst>
              </p:cNvPr>
              <p:cNvSpPr/>
              <p:nvPr/>
            </p:nvSpPr>
            <p:spPr>
              <a:xfrm>
                <a:off x="6404075" y="3931825"/>
                <a:ext cx="3957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3786" extrusionOk="0">
                    <a:moveTo>
                      <a:pt x="15827" y="1"/>
                    </a:moveTo>
                    <a:cubicBezTo>
                      <a:pt x="14222" y="72"/>
                      <a:pt x="12205" y="1054"/>
                      <a:pt x="10831" y="1892"/>
                    </a:cubicBezTo>
                    <a:cubicBezTo>
                      <a:pt x="10439" y="2124"/>
                      <a:pt x="10011" y="2249"/>
                      <a:pt x="9600" y="2249"/>
                    </a:cubicBezTo>
                    <a:cubicBezTo>
                      <a:pt x="8976" y="2249"/>
                      <a:pt x="8387" y="1981"/>
                      <a:pt x="7923" y="1482"/>
                    </a:cubicBezTo>
                    <a:cubicBezTo>
                      <a:pt x="7905" y="1464"/>
                      <a:pt x="7887" y="1446"/>
                      <a:pt x="7870" y="1411"/>
                    </a:cubicBezTo>
                    <a:lnTo>
                      <a:pt x="7870" y="16006"/>
                    </a:lnTo>
                    <a:cubicBezTo>
                      <a:pt x="7870" y="20270"/>
                      <a:pt x="4301" y="23785"/>
                      <a:pt x="1" y="23785"/>
                    </a:cubicBezTo>
                    <a:lnTo>
                      <a:pt x="7870" y="23785"/>
                    </a:lnTo>
                    <a:cubicBezTo>
                      <a:pt x="8441" y="23785"/>
                      <a:pt x="8940" y="23785"/>
                      <a:pt x="9440" y="23625"/>
                    </a:cubicBezTo>
                    <a:cubicBezTo>
                      <a:pt x="11010" y="23286"/>
                      <a:pt x="12419" y="22554"/>
                      <a:pt x="13508" y="21483"/>
                    </a:cubicBezTo>
                    <a:cubicBezTo>
                      <a:pt x="14917" y="20092"/>
                      <a:pt x="15827" y="18129"/>
                      <a:pt x="15827" y="16006"/>
                    </a:cubicBezTo>
                    <a:lnTo>
                      <a:pt x="15827" y="1"/>
                    </a:lnTo>
                    <a:close/>
                  </a:path>
                </a:pathLst>
              </a:custGeom>
              <a:solidFill>
                <a:srgbClr val="FF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35;p39">
                <a:extLst>
                  <a:ext uri="{FF2B5EF4-FFF2-40B4-BE49-F238E27FC236}">
                    <a16:creationId xmlns:a16="http://schemas.microsoft.com/office/drawing/2014/main" id="{A4BA61E4-DA2F-4062-8C82-58B604C8EA85}"/>
                  </a:ext>
                </a:extLst>
              </p:cNvPr>
              <p:cNvSpPr/>
              <p:nvPr/>
            </p:nvSpPr>
            <p:spPr>
              <a:xfrm>
                <a:off x="6190425" y="3548675"/>
                <a:ext cx="609350" cy="439400"/>
              </a:xfrm>
              <a:custGeom>
                <a:avLst/>
                <a:gdLst/>
                <a:ahLst/>
                <a:cxnLst/>
                <a:rect l="l" t="t" r="r" b="b"/>
                <a:pathLst>
                  <a:path w="24374" h="17576" extrusionOk="0">
                    <a:moveTo>
                      <a:pt x="0" y="0"/>
                    </a:moveTo>
                    <a:cubicBezTo>
                      <a:pt x="5603" y="5121"/>
                      <a:pt x="13240" y="13329"/>
                      <a:pt x="16416" y="16737"/>
                    </a:cubicBezTo>
                    <a:cubicBezTo>
                      <a:pt x="16433" y="16772"/>
                      <a:pt x="16451" y="16790"/>
                      <a:pt x="16469" y="16808"/>
                    </a:cubicBezTo>
                    <a:cubicBezTo>
                      <a:pt x="16915" y="17307"/>
                      <a:pt x="17522" y="17575"/>
                      <a:pt x="18146" y="17575"/>
                    </a:cubicBezTo>
                    <a:cubicBezTo>
                      <a:pt x="18557" y="17575"/>
                      <a:pt x="18985" y="17450"/>
                      <a:pt x="19377" y="17218"/>
                    </a:cubicBezTo>
                    <a:cubicBezTo>
                      <a:pt x="20751" y="16380"/>
                      <a:pt x="22768" y="15398"/>
                      <a:pt x="24373" y="15327"/>
                    </a:cubicBezTo>
                    <a:lnTo>
                      <a:pt x="24373" y="15095"/>
                    </a:lnTo>
                    <a:lnTo>
                      <a:pt x="24124" y="14917"/>
                    </a:lnTo>
                    <a:lnTo>
                      <a:pt x="16416" y="10135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6" name="Google Shape;636;p39">
              <a:extLst>
                <a:ext uri="{FF2B5EF4-FFF2-40B4-BE49-F238E27FC236}">
                  <a16:creationId xmlns:a16="http://schemas.microsoft.com/office/drawing/2014/main" id="{5224B00A-18D5-48B8-9E7D-858FCBB625AC}"/>
                </a:ext>
              </a:extLst>
            </p:cNvPr>
            <p:cNvCxnSpPr/>
            <p:nvPr/>
          </p:nvCxnSpPr>
          <p:spPr>
            <a:xfrm>
              <a:off x="2215525" y="3581888"/>
              <a:ext cx="4717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" name="Google Shape;637;p39">
            <a:extLst>
              <a:ext uri="{FF2B5EF4-FFF2-40B4-BE49-F238E27FC236}">
                <a16:creationId xmlns:a16="http://schemas.microsoft.com/office/drawing/2014/main" id="{A9CA7D3C-9C77-4033-8027-93970B658A57}"/>
              </a:ext>
            </a:extLst>
          </p:cNvPr>
          <p:cNvSpPr txBox="1">
            <a:spLocks/>
          </p:cNvSpPr>
          <p:nvPr/>
        </p:nvSpPr>
        <p:spPr>
          <a:xfrm>
            <a:off x="1801796" y="1437600"/>
            <a:ext cx="2847335" cy="64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Dosis ExtraBold"/>
              <a:buNone/>
              <a:defRPr sz="48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sz="18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Extrospekcia</a:t>
            </a:r>
            <a:endParaRPr lang="sk-SK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42" name="Google Shape;649;p40">
            <a:extLst>
              <a:ext uri="{FF2B5EF4-FFF2-40B4-BE49-F238E27FC236}">
                <a16:creationId xmlns:a16="http://schemas.microsoft.com/office/drawing/2014/main" id="{5B54A4E4-101A-40E6-987C-9D0A8419A272}"/>
              </a:ext>
            </a:extLst>
          </p:cNvPr>
          <p:cNvGrpSpPr/>
          <p:nvPr/>
        </p:nvGrpSpPr>
        <p:grpSpPr>
          <a:xfrm rot="10800000">
            <a:off x="4657042" y="1692415"/>
            <a:ext cx="1996054" cy="811906"/>
            <a:chOff x="807292" y="1232296"/>
            <a:chExt cx="6097504" cy="3184004"/>
          </a:xfrm>
        </p:grpSpPr>
        <p:sp>
          <p:nvSpPr>
            <p:cNvPr id="43" name="Google Shape;650;p40">
              <a:extLst>
                <a:ext uri="{FF2B5EF4-FFF2-40B4-BE49-F238E27FC236}">
                  <a16:creationId xmlns:a16="http://schemas.microsoft.com/office/drawing/2014/main" id="{196A4FEF-61EE-4AE4-B298-13A313BB1100}"/>
                </a:ext>
              </a:extLst>
            </p:cNvPr>
            <p:cNvSpPr/>
            <p:nvPr/>
          </p:nvSpPr>
          <p:spPr>
            <a:xfrm>
              <a:off x="891796" y="1232296"/>
              <a:ext cx="6013000" cy="3147025"/>
            </a:xfrm>
            <a:custGeom>
              <a:avLst/>
              <a:gdLst/>
              <a:ahLst/>
              <a:cxnLst/>
              <a:rect l="l" t="t" r="r" b="b"/>
              <a:pathLst>
                <a:path w="240520" h="125881" extrusionOk="0">
                  <a:moveTo>
                    <a:pt x="8101" y="0"/>
                  </a:moveTo>
                  <a:cubicBezTo>
                    <a:pt x="3623" y="0"/>
                    <a:pt x="1" y="3640"/>
                    <a:pt x="1" y="8119"/>
                  </a:cubicBezTo>
                  <a:lnTo>
                    <a:pt x="1" y="93531"/>
                  </a:lnTo>
                  <a:lnTo>
                    <a:pt x="39843" y="125880"/>
                  </a:lnTo>
                  <a:lnTo>
                    <a:pt x="232401" y="125880"/>
                  </a:lnTo>
                  <a:cubicBezTo>
                    <a:pt x="236880" y="125880"/>
                    <a:pt x="240520" y="122258"/>
                    <a:pt x="240520" y="117780"/>
                  </a:cubicBezTo>
                  <a:lnTo>
                    <a:pt x="240520" y="8119"/>
                  </a:lnTo>
                  <a:cubicBezTo>
                    <a:pt x="240520" y="5960"/>
                    <a:pt x="239663" y="3890"/>
                    <a:pt x="238147" y="2373"/>
                  </a:cubicBezTo>
                  <a:cubicBezTo>
                    <a:pt x="236630" y="857"/>
                    <a:pt x="234560" y="0"/>
                    <a:pt x="23240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icksand Medium" panose="020B0604020202020204" charset="0"/>
              </a:endParaRPr>
            </a:p>
          </p:txBody>
        </p:sp>
        <p:sp>
          <p:nvSpPr>
            <p:cNvPr id="44" name="Google Shape;651;p40">
              <a:extLst>
                <a:ext uri="{FF2B5EF4-FFF2-40B4-BE49-F238E27FC236}">
                  <a16:creationId xmlns:a16="http://schemas.microsoft.com/office/drawing/2014/main" id="{04733046-C1E9-4D3A-885C-E11D5C18F932}"/>
                </a:ext>
              </a:extLst>
            </p:cNvPr>
            <p:cNvSpPr/>
            <p:nvPr/>
          </p:nvSpPr>
          <p:spPr>
            <a:xfrm>
              <a:off x="6413900" y="1284425"/>
              <a:ext cx="391225" cy="3131875"/>
            </a:xfrm>
            <a:custGeom>
              <a:avLst/>
              <a:gdLst/>
              <a:ahLst/>
              <a:cxnLst/>
              <a:rect l="l" t="t" r="r" b="b"/>
              <a:pathLst>
                <a:path w="15649" h="125275" extrusionOk="0">
                  <a:moveTo>
                    <a:pt x="0" y="1"/>
                  </a:moveTo>
                  <a:cubicBezTo>
                    <a:pt x="4336" y="1"/>
                    <a:pt x="7869" y="3445"/>
                    <a:pt x="7869" y="7798"/>
                  </a:cubicBezTo>
                  <a:lnTo>
                    <a:pt x="7869" y="20252"/>
                  </a:lnTo>
                  <a:lnTo>
                    <a:pt x="7869" y="117495"/>
                  </a:lnTo>
                  <a:cubicBezTo>
                    <a:pt x="7869" y="121848"/>
                    <a:pt x="4336" y="125274"/>
                    <a:pt x="0" y="125274"/>
                  </a:cubicBezTo>
                  <a:lnTo>
                    <a:pt x="7869" y="125274"/>
                  </a:lnTo>
                  <a:cubicBezTo>
                    <a:pt x="12133" y="125274"/>
                    <a:pt x="15648" y="121848"/>
                    <a:pt x="15648" y="117495"/>
                  </a:cubicBezTo>
                  <a:lnTo>
                    <a:pt x="15648" y="20252"/>
                  </a:lnTo>
                  <a:lnTo>
                    <a:pt x="15648" y="7798"/>
                  </a:lnTo>
                  <a:cubicBezTo>
                    <a:pt x="15648" y="3445"/>
                    <a:pt x="12133" y="1"/>
                    <a:pt x="78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icksand Medium" panose="020B0604020202020204" charset="0"/>
              </a:endParaRPr>
            </a:p>
          </p:txBody>
        </p:sp>
        <p:sp>
          <p:nvSpPr>
            <p:cNvPr id="45" name="Google Shape;652;p40">
              <a:extLst>
                <a:ext uri="{FF2B5EF4-FFF2-40B4-BE49-F238E27FC236}">
                  <a16:creationId xmlns:a16="http://schemas.microsoft.com/office/drawing/2014/main" id="{90C74C75-D227-4495-ABEA-4B005E9651D5}"/>
                </a:ext>
              </a:extLst>
            </p:cNvPr>
            <p:cNvSpPr/>
            <p:nvPr/>
          </p:nvSpPr>
          <p:spPr>
            <a:xfrm>
              <a:off x="1277450" y="3609775"/>
              <a:ext cx="5532575" cy="25"/>
            </a:xfrm>
            <a:custGeom>
              <a:avLst/>
              <a:gdLst/>
              <a:ahLst/>
              <a:cxnLst/>
              <a:rect l="l" t="t" r="r" b="b"/>
              <a:pathLst>
                <a:path w="221303" h="1" extrusionOk="0">
                  <a:moveTo>
                    <a:pt x="0" y="1"/>
                  </a:moveTo>
                  <a:lnTo>
                    <a:pt x="221303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icksand Medium" panose="020B0604020202020204" charset="0"/>
              </a:endParaRPr>
            </a:p>
          </p:txBody>
        </p:sp>
        <p:sp>
          <p:nvSpPr>
            <p:cNvPr id="46" name="Google Shape;653;p40">
              <a:extLst>
                <a:ext uri="{FF2B5EF4-FFF2-40B4-BE49-F238E27FC236}">
                  <a16:creationId xmlns:a16="http://schemas.microsoft.com/office/drawing/2014/main" id="{EA305394-4DE7-49F6-AF88-F47BB7DE9B21}"/>
                </a:ext>
              </a:extLst>
            </p:cNvPr>
            <p:cNvSpPr/>
            <p:nvPr/>
          </p:nvSpPr>
          <p:spPr>
            <a:xfrm>
              <a:off x="1349093" y="3636720"/>
              <a:ext cx="5532575" cy="26"/>
            </a:xfrm>
            <a:custGeom>
              <a:avLst/>
              <a:gdLst/>
              <a:ahLst/>
              <a:cxnLst/>
              <a:rect l="l" t="t" r="r" b="b"/>
              <a:pathLst>
                <a:path w="221303" h="1" fill="none" extrusionOk="0">
                  <a:moveTo>
                    <a:pt x="0" y="1"/>
                  </a:moveTo>
                  <a:lnTo>
                    <a:pt x="221303" y="1"/>
                  </a:lnTo>
                </a:path>
              </a:pathLst>
            </a:custGeom>
            <a:noFill/>
            <a:ln w="147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icksand Medium" panose="020B0604020202020204" charset="0"/>
              </a:endParaRPr>
            </a:p>
          </p:txBody>
        </p:sp>
        <p:sp>
          <p:nvSpPr>
            <p:cNvPr id="47" name="Google Shape;654;p40">
              <a:extLst>
                <a:ext uri="{FF2B5EF4-FFF2-40B4-BE49-F238E27FC236}">
                  <a16:creationId xmlns:a16="http://schemas.microsoft.com/office/drawing/2014/main" id="{06045432-9B51-4971-A7B6-2132B7331EE7}"/>
                </a:ext>
              </a:extLst>
            </p:cNvPr>
            <p:cNvSpPr/>
            <p:nvPr/>
          </p:nvSpPr>
          <p:spPr>
            <a:xfrm>
              <a:off x="807292" y="1284418"/>
              <a:ext cx="406375" cy="2489055"/>
            </a:xfrm>
            <a:custGeom>
              <a:avLst/>
              <a:gdLst/>
              <a:ahLst/>
              <a:cxnLst/>
              <a:rect l="l" t="t" r="r" b="b"/>
              <a:pathLst>
                <a:path w="16255" h="97975" extrusionOk="0">
                  <a:moveTo>
                    <a:pt x="8172" y="1"/>
                  </a:moveTo>
                  <a:cubicBezTo>
                    <a:pt x="3658" y="1"/>
                    <a:pt x="0" y="3302"/>
                    <a:pt x="0" y="7441"/>
                  </a:cubicBezTo>
                  <a:lnTo>
                    <a:pt x="0" y="19360"/>
                  </a:lnTo>
                  <a:lnTo>
                    <a:pt x="0" y="91855"/>
                  </a:lnTo>
                  <a:lnTo>
                    <a:pt x="8172" y="97975"/>
                  </a:lnTo>
                  <a:lnTo>
                    <a:pt x="8172" y="19360"/>
                  </a:lnTo>
                  <a:lnTo>
                    <a:pt x="8172" y="7441"/>
                  </a:lnTo>
                  <a:cubicBezTo>
                    <a:pt x="8172" y="3302"/>
                    <a:pt x="11759" y="1"/>
                    <a:pt x="162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icksand Medium" panose="020B0604020202020204" charset="0"/>
              </a:endParaRPr>
            </a:p>
          </p:txBody>
        </p:sp>
        <p:sp>
          <p:nvSpPr>
            <p:cNvPr id="48" name="Google Shape;655;p40">
              <a:extLst>
                <a:ext uri="{FF2B5EF4-FFF2-40B4-BE49-F238E27FC236}">
                  <a16:creationId xmlns:a16="http://schemas.microsoft.com/office/drawing/2014/main" id="{05CA251C-6451-4374-82C2-C3A0458F5D03}"/>
                </a:ext>
              </a:extLst>
            </p:cNvPr>
            <p:cNvSpPr/>
            <p:nvPr/>
          </p:nvSpPr>
          <p:spPr>
            <a:xfrm rot="21445068">
              <a:off x="831570" y="3480441"/>
              <a:ext cx="990409" cy="909155"/>
            </a:xfrm>
            <a:custGeom>
              <a:avLst/>
              <a:gdLst/>
              <a:ahLst/>
              <a:cxnLst/>
              <a:rect l="l" t="t" r="r" b="b"/>
              <a:pathLst>
                <a:path w="40236" h="36935" extrusionOk="0">
                  <a:moveTo>
                    <a:pt x="18414" y="0"/>
                  </a:moveTo>
                  <a:cubicBezTo>
                    <a:pt x="18093" y="0"/>
                    <a:pt x="17754" y="89"/>
                    <a:pt x="17433" y="303"/>
                  </a:cubicBezTo>
                  <a:cubicBezTo>
                    <a:pt x="12152" y="3658"/>
                    <a:pt x="6049" y="4211"/>
                    <a:pt x="2641" y="4211"/>
                  </a:cubicBezTo>
                  <a:cubicBezTo>
                    <a:pt x="1018" y="4211"/>
                    <a:pt x="1" y="4086"/>
                    <a:pt x="1" y="4086"/>
                  </a:cubicBezTo>
                  <a:lnTo>
                    <a:pt x="1" y="4086"/>
                  </a:lnTo>
                  <a:lnTo>
                    <a:pt x="40236" y="36934"/>
                  </a:lnTo>
                  <a:cubicBezTo>
                    <a:pt x="27139" y="21982"/>
                    <a:pt x="21787" y="6941"/>
                    <a:pt x="20020" y="1303"/>
                  </a:cubicBezTo>
                  <a:cubicBezTo>
                    <a:pt x="19842" y="482"/>
                    <a:pt x="19146" y="0"/>
                    <a:pt x="18414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icksand Medium" panose="020B0604020202020204" charset="0"/>
              </a:endParaRPr>
            </a:p>
          </p:txBody>
        </p:sp>
      </p:grpSp>
      <p:sp>
        <p:nvSpPr>
          <p:cNvPr id="49" name="Google Shape;1909;p70">
            <a:extLst>
              <a:ext uri="{FF2B5EF4-FFF2-40B4-BE49-F238E27FC236}">
                <a16:creationId xmlns:a16="http://schemas.microsoft.com/office/drawing/2014/main" id="{09E238E0-E8A8-4BD2-B504-F8957E4A889B}"/>
              </a:ext>
            </a:extLst>
          </p:cNvPr>
          <p:cNvSpPr txBox="1">
            <a:spLocks/>
          </p:cNvSpPr>
          <p:nvPr/>
        </p:nvSpPr>
        <p:spPr>
          <a:xfrm>
            <a:off x="4372266" y="1711823"/>
            <a:ext cx="2449023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Dosis ExtraBold"/>
              <a:buNone/>
              <a:defRPr sz="4800" b="0" i="0" u="none" strike="noStrike" cap="none">
                <a:solidFill>
                  <a:schemeClr val="accent6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sz="1600"/>
              <a:t>Pozorovanie iných</a:t>
            </a:r>
            <a:endParaRPr lang="en-US" sz="1600"/>
          </a:p>
        </p:txBody>
      </p:sp>
      <p:grpSp>
        <p:nvGrpSpPr>
          <p:cNvPr id="50" name="Google Shape;630;p39">
            <a:extLst>
              <a:ext uri="{FF2B5EF4-FFF2-40B4-BE49-F238E27FC236}">
                <a16:creationId xmlns:a16="http://schemas.microsoft.com/office/drawing/2014/main" id="{A8CE78ED-A7EF-4AF9-B357-70C06677E950}"/>
              </a:ext>
            </a:extLst>
          </p:cNvPr>
          <p:cNvGrpSpPr/>
          <p:nvPr/>
        </p:nvGrpSpPr>
        <p:grpSpPr>
          <a:xfrm>
            <a:off x="5374833" y="2910535"/>
            <a:ext cx="3133248" cy="978016"/>
            <a:chOff x="2215425" y="2605825"/>
            <a:chExt cx="4717900" cy="1716119"/>
          </a:xfrm>
        </p:grpSpPr>
        <p:grpSp>
          <p:nvGrpSpPr>
            <p:cNvPr id="51" name="Google Shape;631;p39">
              <a:extLst>
                <a:ext uri="{FF2B5EF4-FFF2-40B4-BE49-F238E27FC236}">
                  <a16:creationId xmlns:a16="http://schemas.microsoft.com/office/drawing/2014/main" id="{F1B94A47-5327-4A11-A327-390127F377A0}"/>
                </a:ext>
              </a:extLst>
            </p:cNvPr>
            <p:cNvGrpSpPr/>
            <p:nvPr/>
          </p:nvGrpSpPr>
          <p:grpSpPr>
            <a:xfrm>
              <a:off x="2215425" y="2605825"/>
              <a:ext cx="4712834" cy="1716119"/>
              <a:chOff x="4098825" y="3548675"/>
              <a:chExt cx="2708525" cy="986275"/>
            </a:xfrm>
          </p:grpSpPr>
          <p:sp>
            <p:nvSpPr>
              <p:cNvPr id="53" name="Google Shape;632;p39">
                <a:extLst>
                  <a:ext uri="{FF2B5EF4-FFF2-40B4-BE49-F238E27FC236}">
                    <a16:creationId xmlns:a16="http://schemas.microsoft.com/office/drawing/2014/main" id="{FF4A9AC7-33C0-4C2A-8702-89D05E51F24A}"/>
                  </a:ext>
                </a:extLst>
              </p:cNvPr>
              <p:cNvSpPr/>
              <p:nvPr/>
            </p:nvSpPr>
            <p:spPr>
              <a:xfrm>
                <a:off x="4098825" y="3548675"/>
                <a:ext cx="2708525" cy="986275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1" extrusionOk="0">
                    <a:moveTo>
                      <a:pt x="8047" y="0"/>
                    </a:moveTo>
                    <a:cubicBezTo>
                      <a:pt x="3604" y="0"/>
                      <a:pt x="0" y="3604"/>
                      <a:pt x="0" y="8065"/>
                    </a:cubicBezTo>
                    <a:lnTo>
                      <a:pt x="0" y="31403"/>
                    </a:lnTo>
                    <a:cubicBezTo>
                      <a:pt x="0" y="35846"/>
                      <a:pt x="3604" y="39450"/>
                      <a:pt x="8047" y="39450"/>
                    </a:cubicBezTo>
                    <a:lnTo>
                      <a:pt x="100276" y="39450"/>
                    </a:lnTo>
                    <a:cubicBezTo>
                      <a:pt x="104719" y="39450"/>
                      <a:pt x="108341" y="35846"/>
                      <a:pt x="108341" y="31403"/>
                    </a:cubicBezTo>
                    <a:lnTo>
                      <a:pt x="108341" y="15309"/>
                    </a:lnTo>
                    <a:lnTo>
                      <a:pt x="108234" y="15309"/>
                    </a:lnTo>
                    <a:cubicBezTo>
                      <a:pt x="106610" y="15309"/>
                      <a:pt x="104469" y="16344"/>
                      <a:pt x="103041" y="17218"/>
                    </a:cubicBezTo>
                    <a:cubicBezTo>
                      <a:pt x="102649" y="17450"/>
                      <a:pt x="102221" y="17575"/>
                      <a:pt x="101810" y="17575"/>
                    </a:cubicBezTo>
                    <a:cubicBezTo>
                      <a:pt x="101186" y="17575"/>
                      <a:pt x="100597" y="17307"/>
                      <a:pt x="100133" y="16808"/>
                    </a:cubicBezTo>
                    <a:cubicBezTo>
                      <a:pt x="97011" y="13436"/>
                      <a:pt x="89303" y="5139"/>
                      <a:pt x="836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633;p39">
                <a:extLst>
                  <a:ext uri="{FF2B5EF4-FFF2-40B4-BE49-F238E27FC236}">
                    <a16:creationId xmlns:a16="http://schemas.microsoft.com/office/drawing/2014/main" id="{46A4E1E0-7F5E-4316-974C-8BDC4A936F14}"/>
                  </a:ext>
                </a:extLst>
              </p:cNvPr>
              <p:cNvSpPr/>
              <p:nvPr/>
            </p:nvSpPr>
            <p:spPr>
              <a:xfrm>
                <a:off x="4106850" y="3555800"/>
                <a:ext cx="396125" cy="9720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38880" extrusionOk="0">
                    <a:moveTo>
                      <a:pt x="7887" y="38880"/>
                    </a:moveTo>
                    <a:cubicBezTo>
                      <a:pt x="3569" y="38880"/>
                      <a:pt x="0" y="35365"/>
                      <a:pt x="0" y="31118"/>
                    </a:cubicBezTo>
                    <a:lnTo>
                      <a:pt x="0" y="7762"/>
                    </a:lnTo>
                    <a:cubicBezTo>
                      <a:pt x="0" y="3426"/>
                      <a:pt x="3569" y="1"/>
                      <a:pt x="7887" y="1"/>
                    </a:cubicBezTo>
                    <a:lnTo>
                      <a:pt x="15845" y="1"/>
                    </a:lnTo>
                    <a:cubicBezTo>
                      <a:pt x="11437" y="1"/>
                      <a:pt x="7887" y="3426"/>
                      <a:pt x="7887" y="7762"/>
                    </a:cubicBezTo>
                    <a:lnTo>
                      <a:pt x="7887" y="31118"/>
                    </a:lnTo>
                    <a:cubicBezTo>
                      <a:pt x="7887" y="35365"/>
                      <a:pt x="11437" y="38880"/>
                      <a:pt x="15845" y="388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34;p39">
                <a:extLst>
                  <a:ext uri="{FF2B5EF4-FFF2-40B4-BE49-F238E27FC236}">
                    <a16:creationId xmlns:a16="http://schemas.microsoft.com/office/drawing/2014/main" id="{EF966830-DBBF-471B-A714-86D5FF6E5766}"/>
                  </a:ext>
                </a:extLst>
              </p:cNvPr>
              <p:cNvSpPr/>
              <p:nvPr/>
            </p:nvSpPr>
            <p:spPr>
              <a:xfrm>
                <a:off x="6404075" y="3931825"/>
                <a:ext cx="3957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3786" extrusionOk="0">
                    <a:moveTo>
                      <a:pt x="15827" y="1"/>
                    </a:moveTo>
                    <a:cubicBezTo>
                      <a:pt x="14222" y="72"/>
                      <a:pt x="12205" y="1054"/>
                      <a:pt x="10831" y="1892"/>
                    </a:cubicBezTo>
                    <a:cubicBezTo>
                      <a:pt x="10439" y="2124"/>
                      <a:pt x="10011" y="2249"/>
                      <a:pt x="9600" y="2249"/>
                    </a:cubicBezTo>
                    <a:cubicBezTo>
                      <a:pt x="8976" y="2249"/>
                      <a:pt x="8387" y="1981"/>
                      <a:pt x="7923" y="1482"/>
                    </a:cubicBezTo>
                    <a:cubicBezTo>
                      <a:pt x="7905" y="1464"/>
                      <a:pt x="7887" y="1446"/>
                      <a:pt x="7870" y="1411"/>
                    </a:cubicBezTo>
                    <a:lnTo>
                      <a:pt x="7870" y="16006"/>
                    </a:lnTo>
                    <a:cubicBezTo>
                      <a:pt x="7870" y="20270"/>
                      <a:pt x="4301" y="23785"/>
                      <a:pt x="1" y="23785"/>
                    </a:cubicBezTo>
                    <a:lnTo>
                      <a:pt x="7870" y="23785"/>
                    </a:lnTo>
                    <a:cubicBezTo>
                      <a:pt x="8441" y="23785"/>
                      <a:pt x="8940" y="23785"/>
                      <a:pt x="9440" y="23625"/>
                    </a:cubicBezTo>
                    <a:cubicBezTo>
                      <a:pt x="11010" y="23286"/>
                      <a:pt x="12419" y="22554"/>
                      <a:pt x="13508" y="21483"/>
                    </a:cubicBezTo>
                    <a:cubicBezTo>
                      <a:pt x="14917" y="20092"/>
                      <a:pt x="15827" y="18129"/>
                      <a:pt x="15827" y="16006"/>
                    </a:cubicBezTo>
                    <a:lnTo>
                      <a:pt x="15827" y="1"/>
                    </a:lnTo>
                    <a:close/>
                  </a:path>
                </a:pathLst>
              </a:custGeom>
              <a:solidFill>
                <a:srgbClr val="FF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35;p39">
                <a:extLst>
                  <a:ext uri="{FF2B5EF4-FFF2-40B4-BE49-F238E27FC236}">
                    <a16:creationId xmlns:a16="http://schemas.microsoft.com/office/drawing/2014/main" id="{31F06A40-8811-4FBF-B828-6F8921FB65A3}"/>
                  </a:ext>
                </a:extLst>
              </p:cNvPr>
              <p:cNvSpPr/>
              <p:nvPr/>
            </p:nvSpPr>
            <p:spPr>
              <a:xfrm>
                <a:off x="6190425" y="3548675"/>
                <a:ext cx="609350" cy="439400"/>
              </a:xfrm>
              <a:custGeom>
                <a:avLst/>
                <a:gdLst/>
                <a:ahLst/>
                <a:cxnLst/>
                <a:rect l="l" t="t" r="r" b="b"/>
                <a:pathLst>
                  <a:path w="24374" h="17576" extrusionOk="0">
                    <a:moveTo>
                      <a:pt x="0" y="0"/>
                    </a:moveTo>
                    <a:cubicBezTo>
                      <a:pt x="5603" y="5121"/>
                      <a:pt x="13240" y="13329"/>
                      <a:pt x="16416" y="16737"/>
                    </a:cubicBezTo>
                    <a:cubicBezTo>
                      <a:pt x="16433" y="16772"/>
                      <a:pt x="16451" y="16790"/>
                      <a:pt x="16469" y="16808"/>
                    </a:cubicBezTo>
                    <a:cubicBezTo>
                      <a:pt x="16915" y="17307"/>
                      <a:pt x="17522" y="17575"/>
                      <a:pt x="18146" y="17575"/>
                    </a:cubicBezTo>
                    <a:cubicBezTo>
                      <a:pt x="18557" y="17575"/>
                      <a:pt x="18985" y="17450"/>
                      <a:pt x="19377" y="17218"/>
                    </a:cubicBezTo>
                    <a:cubicBezTo>
                      <a:pt x="20751" y="16380"/>
                      <a:pt x="22768" y="15398"/>
                      <a:pt x="24373" y="15327"/>
                    </a:cubicBezTo>
                    <a:lnTo>
                      <a:pt x="24373" y="15095"/>
                    </a:lnTo>
                    <a:lnTo>
                      <a:pt x="24124" y="14917"/>
                    </a:lnTo>
                    <a:lnTo>
                      <a:pt x="16416" y="10135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2" name="Google Shape;636;p39">
              <a:extLst>
                <a:ext uri="{FF2B5EF4-FFF2-40B4-BE49-F238E27FC236}">
                  <a16:creationId xmlns:a16="http://schemas.microsoft.com/office/drawing/2014/main" id="{E5E58F24-6677-41F7-AF80-1CD0873FC138}"/>
                </a:ext>
              </a:extLst>
            </p:cNvPr>
            <p:cNvCxnSpPr/>
            <p:nvPr/>
          </p:nvCxnSpPr>
          <p:spPr>
            <a:xfrm>
              <a:off x="2215525" y="3581888"/>
              <a:ext cx="4717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" name="Google Shape;637;p39">
            <a:extLst>
              <a:ext uri="{FF2B5EF4-FFF2-40B4-BE49-F238E27FC236}">
                <a16:creationId xmlns:a16="http://schemas.microsoft.com/office/drawing/2014/main" id="{8E20F086-9348-4D53-B384-2733454BEB1D}"/>
              </a:ext>
            </a:extLst>
          </p:cNvPr>
          <p:cNvSpPr txBox="1">
            <a:spLocks/>
          </p:cNvSpPr>
          <p:nvPr/>
        </p:nvSpPr>
        <p:spPr>
          <a:xfrm>
            <a:off x="5494527" y="3063877"/>
            <a:ext cx="2884483" cy="74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Dosis ExtraBold"/>
              <a:buNone/>
              <a:defRPr sz="48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Nepriame (sprostredkované) pozorovanie</a:t>
            </a:r>
          </a:p>
        </p:txBody>
      </p:sp>
      <p:sp>
        <p:nvSpPr>
          <p:cNvPr id="63" name="Google Shape;1174;p54">
            <a:extLst>
              <a:ext uri="{FF2B5EF4-FFF2-40B4-BE49-F238E27FC236}">
                <a16:creationId xmlns:a16="http://schemas.microsoft.com/office/drawing/2014/main" id="{A3B388B3-82F7-4B38-B3FA-CE08DFA766F7}"/>
              </a:ext>
            </a:extLst>
          </p:cNvPr>
          <p:cNvSpPr txBox="1"/>
          <p:nvPr/>
        </p:nvSpPr>
        <p:spPr>
          <a:xfrm>
            <a:off x="2759905" y="3095013"/>
            <a:ext cx="2548947" cy="555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400" b="1" dirty="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Realizované prostredníctvom záznamu</a:t>
            </a:r>
            <a:endParaRPr sz="1400" b="1" dirty="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grpSp>
        <p:nvGrpSpPr>
          <p:cNvPr id="71" name="Google Shape;1169;p54">
            <a:extLst>
              <a:ext uri="{FF2B5EF4-FFF2-40B4-BE49-F238E27FC236}">
                <a16:creationId xmlns:a16="http://schemas.microsoft.com/office/drawing/2014/main" id="{2A5F3F14-09F3-4A99-B608-5C3F04D6A2BC}"/>
              </a:ext>
            </a:extLst>
          </p:cNvPr>
          <p:cNvGrpSpPr/>
          <p:nvPr/>
        </p:nvGrpSpPr>
        <p:grpSpPr>
          <a:xfrm rot="10800000" flipH="1">
            <a:off x="2674824" y="4237382"/>
            <a:ext cx="2788391" cy="812367"/>
            <a:chOff x="720174" y="1783868"/>
            <a:chExt cx="2381781" cy="2437674"/>
          </a:xfrm>
        </p:grpSpPr>
        <p:sp>
          <p:nvSpPr>
            <p:cNvPr id="72" name="Google Shape;1170;p54">
              <a:extLst>
                <a:ext uri="{FF2B5EF4-FFF2-40B4-BE49-F238E27FC236}">
                  <a16:creationId xmlns:a16="http://schemas.microsoft.com/office/drawing/2014/main" id="{EA00FAA2-DC89-4A60-8C8F-A03AAFC7D11B}"/>
                </a:ext>
              </a:extLst>
            </p:cNvPr>
            <p:cNvSpPr/>
            <p:nvPr/>
          </p:nvSpPr>
          <p:spPr>
            <a:xfrm rot="10800000">
              <a:off x="720174" y="1783918"/>
              <a:ext cx="2381781" cy="2437623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71;p54">
              <a:extLst>
                <a:ext uri="{FF2B5EF4-FFF2-40B4-BE49-F238E27FC236}">
                  <a16:creationId xmlns:a16="http://schemas.microsoft.com/office/drawing/2014/main" id="{0AA813D3-2801-4B48-B729-1BAA2D30F7CC}"/>
                </a:ext>
              </a:extLst>
            </p:cNvPr>
            <p:cNvSpPr/>
            <p:nvPr/>
          </p:nvSpPr>
          <p:spPr>
            <a:xfrm rot="10800000">
              <a:off x="728446" y="1802425"/>
              <a:ext cx="304790" cy="2396293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72;p54">
              <a:extLst>
                <a:ext uri="{FF2B5EF4-FFF2-40B4-BE49-F238E27FC236}">
                  <a16:creationId xmlns:a16="http://schemas.microsoft.com/office/drawing/2014/main" id="{49A769FA-8BF5-4AE3-843E-76AF751B91C9}"/>
                </a:ext>
              </a:extLst>
            </p:cNvPr>
            <p:cNvSpPr/>
            <p:nvPr/>
          </p:nvSpPr>
          <p:spPr>
            <a:xfrm rot="10800000">
              <a:off x="2790924" y="2246426"/>
              <a:ext cx="301080" cy="1956222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73;p54">
              <a:extLst>
                <a:ext uri="{FF2B5EF4-FFF2-40B4-BE49-F238E27FC236}">
                  <a16:creationId xmlns:a16="http://schemas.microsoft.com/office/drawing/2014/main" id="{9115A034-832C-4C99-934D-A8C4BA090876}"/>
                </a:ext>
              </a:extLst>
            </p:cNvPr>
            <p:cNvSpPr/>
            <p:nvPr/>
          </p:nvSpPr>
          <p:spPr>
            <a:xfrm rot="10800000">
              <a:off x="2407947" y="1783868"/>
              <a:ext cx="694008" cy="638166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rgbClr val="3D39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30;p39">
            <a:extLst>
              <a:ext uri="{FF2B5EF4-FFF2-40B4-BE49-F238E27FC236}">
                <a16:creationId xmlns:a16="http://schemas.microsoft.com/office/drawing/2014/main" id="{5B12F105-AE4D-4CDC-B60D-F320CB93FEDA}"/>
              </a:ext>
            </a:extLst>
          </p:cNvPr>
          <p:cNvGrpSpPr/>
          <p:nvPr/>
        </p:nvGrpSpPr>
        <p:grpSpPr>
          <a:xfrm>
            <a:off x="5379549" y="4024520"/>
            <a:ext cx="3117788" cy="962672"/>
            <a:chOff x="2215425" y="2605825"/>
            <a:chExt cx="4717900" cy="1716119"/>
          </a:xfrm>
        </p:grpSpPr>
        <p:grpSp>
          <p:nvGrpSpPr>
            <p:cNvPr id="65" name="Google Shape;631;p39">
              <a:extLst>
                <a:ext uri="{FF2B5EF4-FFF2-40B4-BE49-F238E27FC236}">
                  <a16:creationId xmlns:a16="http://schemas.microsoft.com/office/drawing/2014/main" id="{4A659301-B1A1-472D-8583-9D23ED3C68B8}"/>
                </a:ext>
              </a:extLst>
            </p:cNvPr>
            <p:cNvGrpSpPr/>
            <p:nvPr/>
          </p:nvGrpSpPr>
          <p:grpSpPr>
            <a:xfrm>
              <a:off x="2215425" y="2605825"/>
              <a:ext cx="4712834" cy="1716119"/>
              <a:chOff x="4098825" y="3548675"/>
              <a:chExt cx="2708525" cy="986275"/>
            </a:xfrm>
          </p:grpSpPr>
          <p:sp>
            <p:nvSpPr>
              <p:cNvPr id="67" name="Google Shape;632;p39">
                <a:extLst>
                  <a:ext uri="{FF2B5EF4-FFF2-40B4-BE49-F238E27FC236}">
                    <a16:creationId xmlns:a16="http://schemas.microsoft.com/office/drawing/2014/main" id="{C922C9F2-D054-438F-92A6-AFC181A8D23E}"/>
                  </a:ext>
                </a:extLst>
              </p:cNvPr>
              <p:cNvSpPr/>
              <p:nvPr/>
            </p:nvSpPr>
            <p:spPr>
              <a:xfrm>
                <a:off x="4098825" y="3548675"/>
                <a:ext cx="2708525" cy="986275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1" extrusionOk="0">
                    <a:moveTo>
                      <a:pt x="8047" y="0"/>
                    </a:moveTo>
                    <a:cubicBezTo>
                      <a:pt x="3604" y="0"/>
                      <a:pt x="0" y="3604"/>
                      <a:pt x="0" y="8065"/>
                    </a:cubicBezTo>
                    <a:lnTo>
                      <a:pt x="0" y="31403"/>
                    </a:lnTo>
                    <a:cubicBezTo>
                      <a:pt x="0" y="35846"/>
                      <a:pt x="3604" y="39450"/>
                      <a:pt x="8047" y="39450"/>
                    </a:cubicBezTo>
                    <a:lnTo>
                      <a:pt x="100276" y="39450"/>
                    </a:lnTo>
                    <a:cubicBezTo>
                      <a:pt x="104719" y="39450"/>
                      <a:pt x="108341" y="35846"/>
                      <a:pt x="108341" y="31403"/>
                    </a:cubicBezTo>
                    <a:lnTo>
                      <a:pt x="108341" y="15309"/>
                    </a:lnTo>
                    <a:lnTo>
                      <a:pt x="108234" y="15309"/>
                    </a:lnTo>
                    <a:cubicBezTo>
                      <a:pt x="106610" y="15309"/>
                      <a:pt x="104469" y="16344"/>
                      <a:pt x="103041" y="17218"/>
                    </a:cubicBezTo>
                    <a:cubicBezTo>
                      <a:pt x="102649" y="17450"/>
                      <a:pt x="102221" y="17575"/>
                      <a:pt x="101810" y="17575"/>
                    </a:cubicBezTo>
                    <a:cubicBezTo>
                      <a:pt x="101186" y="17575"/>
                      <a:pt x="100597" y="17307"/>
                      <a:pt x="100133" y="16808"/>
                    </a:cubicBezTo>
                    <a:cubicBezTo>
                      <a:pt x="97011" y="13436"/>
                      <a:pt x="89303" y="5139"/>
                      <a:pt x="836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33;p39">
                <a:extLst>
                  <a:ext uri="{FF2B5EF4-FFF2-40B4-BE49-F238E27FC236}">
                    <a16:creationId xmlns:a16="http://schemas.microsoft.com/office/drawing/2014/main" id="{D7D345F7-483D-4A82-8A50-5DB9C3211DE1}"/>
                  </a:ext>
                </a:extLst>
              </p:cNvPr>
              <p:cNvSpPr/>
              <p:nvPr/>
            </p:nvSpPr>
            <p:spPr>
              <a:xfrm>
                <a:off x="4106850" y="3555800"/>
                <a:ext cx="396125" cy="9720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38880" extrusionOk="0">
                    <a:moveTo>
                      <a:pt x="7887" y="38880"/>
                    </a:moveTo>
                    <a:cubicBezTo>
                      <a:pt x="3569" y="38880"/>
                      <a:pt x="0" y="35365"/>
                      <a:pt x="0" y="31118"/>
                    </a:cubicBezTo>
                    <a:lnTo>
                      <a:pt x="0" y="7762"/>
                    </a:lnTo>
                    <a:cubicBezTo>
                      <a:pt x="0" y="3426"/>
                      <a:pt x="3569" y="1"/>
                      <a:pt x="7887" y="1"/>
                    </a:cubicBezTo>
                    <a:lnTo>
                      <a:pt x="15845" y="1"/>
                    </a:lnTo>
                    <a:cubicBezTo>
                      <a:pt x="11437" y="1"/>
                      <a:pt x="7887" y="3426"/>
                      <a:pt x="7887" y="7762"/>
                    </a:cubicBezTo>
                    <a:lnTo>
                      <a:pt x="7887" y="31118"/>
                    </a:lnTo>
                    <a:cubicBezTo>
                      <a:pt x="7887" y="35365"/>
                      <a:pt x="11437" y="38880"/>
                      <a:pt x="15845" y="388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34;p39">
                <a:extLst>
                  <a:ext uri="{FF2B5EF4-FFF2-40B4-BE49-F238E27FC236}">
                    <a16:creationId xmlns:a16="http://schemas.microsoft.com/office/drawing/2014/main" id="{23DD3A8C-2B8D-4EFF-BF3A-5C74CB279A7A}"/>
                  </a:ext>
                </a:extLst>
              </p:cNvPr>
              <p:cNvSpPr/>
              <p:nvPr/>
            </p:nvSpPr>
            <p:spPr>
              <a:xfrm>
                <a:off x="6404075" y="3931825"/>
                <a:ext cx="3957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3786" extrusionOk="0">
                    <a:moveTo>
                      <a:pt x="15827" y="1"/>
                    </a:moveTo>
                    <a:cubicBezTo>
                      <a:pt x="14222" y="72"/>
                      <a:pt x="12205" y="1054"/>
                      <a:pt x="10831" y="1892"/>
                    </a:cubicBezTo>
                    <a:cubicBezTo>
                      <a:pt x="10439" y="2124"/>
                      <a:pt x="10011" y="2249"/>
                      <a:pt x="9600" y="2249"/>
                    </a:cubicBezTo>
                    <a:cubicBezTo>
                      <a:pt x="8976" y="2249"/>
                      <a:pt x="8387" y="1981"/>
                      <a:pt x="7923" y="1482"/>
                    </a:cubicBezTo>
                    <a:cubicBezTo>
                      <a:pt x="7905" y="1464"/>
                      <a:pt x="7887" y="1446"/>
                      <a:pt x="7870" y="1411"/>
                    </a:cubicBezTo>
                    <a:lnTo>
                      <a:pt x="7870" y="16006"/>
                    </a:lnTo>
                    <a:cubicBezTo>
                      <a:pt x="7870" y="20270"/>
                      <a:pt x="4301" y="23785"/>
                      <a:pt x="1" y="23785"/>
                    </a:cubicBezTo>
                    <a:lnTo>
                      <a:pt x="7870" y="23785"/>
                    </a:lnTo>
                    <a:cubicBezTo>
                      <a:pt x="8441" y="23785"/>
                      <a:pt x="8940" y="23785"/>
                      <a:pt x="9440" y="23625"/>
                    </a:cubicBezTo>
                    <a:cubicBezTo>
                      <a:pt x="11010" y="23286"/>
                      <a:pt x="12419" y="22554"/>
                      <a:pt x="13508" y="21483"/>
                    </a:cubicBezTo>
                    <a:cubicBezTo>
                      <a:pt x="14917" y="20092"/>
                      <a:pt x="15827" y="18129"/>
                      <a:pt x="15827" y="16006"/>
                    </a:cubicBezTo>
                    <a:lnTo>
                      <a:pt x="15827" y="1"/>
                    </a:lnTo>
                    <a:close/>
                  </a:path>
                </a:pathLst>
              </a:custGeom>
              <a:solidFill>
                <a:srgbClr val="FF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635;p39">
                <a:extLst>
                  <a:ext uri="{FF2B5EF4-FFF2-40B4-BE49-F238E27FC236}">
                    <a16:creationId xmlns:a16="http://schemas.microsoft.com/office/drawing/2014/main" id="{8D1931B1-5171-45C5-AAF8-478AB22943F5}"/>
                  </a:ext>
                </a:extLst>
              </p:cNvPr>
              <p:cNvSpPr/>
              <p:nvPr/>
            </p:nvSpPr>
            <p:spPr>
              <a:xfrm>
                <a:off x="6190425" y="3548675"/>
                <a:ext cx="609350" cy="439400"/>
              </a:xfrm>
              <a:custGeom>
                <a:avLst/>
                <a:gdLst/>
                <a:ahLst/>
                <a:cxnLst/>
                <a:rect l="l" t="t" r="r" b="b"/>
                <a:pathLst>
                  <a:path w="24374" h="17576" extrusionOk="0">
                    <a:moveTo>
                      <a:pt x="0" y="0"/>
                    </a:moveTo>
                    <a:cubicBezTo>
                      <a:pt x="5603" y="5121"/>
                      <a:pt x="13240" y="13329"/>
                      <a:pt x="16416" y="16737"/>
                    </a:cubicBezTo>
                    <a:cubicBezTo>
                      <a:pt x="16433" y="16772"/>
                      <a:pt x="16451" y="16790"/>
                      <a:pt x="16469" y="16808"/>
                    </a:cubicBezTo>
                    <a:cubicBezTo>
                      <a:pt x="16915" y="17307"/>
                      <a:pt x="17522" y="17575"/>
                      <a:pt x="18146" y="17575"/>
                    </a:cubicBezTo>
                    <a:cubicBezTo>
                      <a:pt x="18557" y="17575"/>
                      <a:pt x="18985" y="17450"/>
                      <a:pt x="19377" y="17218"/>
                    </a:cubicBezTo>
                    <a:cubicBezTo>
                      <a:pt x="20751" y="16380"/>
                      <a:pt x="22768" y="15398"/>
                      <a:pt x="24373" y="15327"/>
                    </a:cubicBezTo>
                    <a:lnTo>
                      <a:pt x="24373" y="15095"/>
                    </a:lnTo>
                    <a:lnTo>
                      <a:pt x="24124" y="14917"/>
                    </a:lnTo>
                    <a:lnTo>
                      <a:pt x="16416" y="10135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6" name="Google Shape;636;p39">
              <a:extLst>
                <a:ext uri="{FF2B5EF4-FFF2-40B4-BE49-F238E27FC236}">
                  <a16:creationId xmlns:a16="http://schemas.microsoft.com/office/drawing/2014/main" id="{A8A34754-371A-4A83-9766-22AB0AEA0EA3}"/>
                </a:ext>
              </a:extLst>
            </p:cNvPr>
            <p:cNvCxnSpPr/>
            <p:nvPr/>
          </p:nvCxnSpPr>
          <p:spPr>
            <a:xfrm>
              <a:off x="2215525" y="3581888"/>
              <a:ext cx="4717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" name="Google Shape;1174;p54">
            <a:extLst>
              <a:ext uri="{FF2B5EF4-FFF2-40B4-BE49-F238E27FC236}">
                <a16:creationId xmlns:a16="http://schemas.microsoft.com/office/drawing/2014/main" id="{4A67CDB9-93C5-45C2-990B-74DA871A8157}"/>
              </a:ext>
            </a:extLst>
          </p:cNvPr>
          <p:cNvSpPr txBox="1"/>
          <p:nvPr/>
        </p:nvSpPr>
        <p:spPr>
          <a:xfrm>
            <a:off x="2718227" y="4374655"/>
            <a:ext cx="2649672" cy="515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600" dirty="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sk-SK" sz="1400" b="1" dirty="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Realizované výskumníkom priamo v teréne.</a:t>
            </a:r>
            <a:endParaRPr sz="1600" b="1" dirty="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82" name="BlokTextu 81">
            <a:extLst>
              <a:ext uri="{FF2B5EF4-FFF2-40B4-BE49-F238E27FC236}">
                <a16:creationId xmlns:a16="http://schemas.microsoft.com/office/drawing/2014/main" id="{77E2B625-A3BE-4FEB-89C0-0EB4DD6BDBBB}"/>
              </a:ext>
            </a:extLst>
          </p:cNvPr>
          <p:cNvSpPr txBox="1"/>
          <p:nvPr/>
        </p:nvSpPr>
        <p:spPr>
          <a:xfrm>
            <a:off x="5436885" y="4245291"/>
            <a:ext cx="29495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k-SK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Priame (bezprostredné) pozorovanie</a:t>
            </a:r>
          </a:p>
        </p:txBody>
      </p:sp>
      <p:grpSp>
        <p:nvGrpSpPr>
          <p:cNvPr id="83" name="Google Shape;691;p42">
            <a:extLst>
              <a:ext uri="{FF2B5EF4-FFF2-40B4-BE49-F238E27FC236}">
                <a16:creationId xmlns:a16="http://schemas.microsoft.com/office/drawing/2014/main" id="{55907C4A-29F8-422D-8CDF-DE1A7139CB10}"/>
              </a:ext>
            </a:extLst>
          </p:cNvPr>
          <p:cNvGrpSpPr/>
          <p:nvPr/>
        </p:nvGrpSpPr>
        <p:grpSpPr>
          <a:xfrm>
            <a:off x="696389" y="2866155"/>
            <a:ext cx="1268225" cy="1136632"/>
            <a:chOff x="3663775" y="848934"/>
            <a:chExt cx="1776442" cy="1781132"/>
          </a:xfrm>
        </p:grpSpPr>
        <p:sp>
          <p:nvSpPr>
            <p:cNvPr id="84" name="Google Shape;692;p42">
              <a:extLst>
                <a:ext uri="{FF2B5EF4-FFF2-40B4-BE49-F238E27FC236}">
                  <a16:creationId xmlns:a16="http://schemas.microsoft.com/office/drawing/2014/main" id="{FE60F4A5-8B99-4EFF-9D25-54BFC2AC6D5C}"/>
                </a:ext>
              </a:extLst>
            </p:cNvPr>
            <p:cNvSpPr/>
            <p:nvPr/>
          </p:nvSpPr>
          <p:spPr>
            <a:xfrm>
              <a:off x="3699888" y="848934"/>
              <a:ext cx="1740329" cy="1781132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93;p42">
              <a:extLst>
                <a:ext uri="{FF2B5EF4-FFF2-40B4-BE49-F238E27FC236}">
                  <a16:creationId xmlns:a16="http://schemas.microsoft.com/office/drawing/2014/main" id="{7E5394BD-E6D1-474D-A174-75DC3ED2FEFD}"/>
                </a:ext>
              </a:extLst>
            </p:cNvPr>
            <p:cNvSpPr/>
            <p:nvPr/>
          </p:nvSpPr>
          <p:spPr>
            <a:xfrm>
              <a:off x="5175348" y="851827"/>
              <a:ext cx="222705" cy="1763606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94;p42">
              <a:extLst>
                <a:ext uri="{FF2B5EF4-FFF2-40B4-BE49-F238E27FC236}">
                  <a16:creationId xmlns:a16="http://schemas.microsoft.com/office/drawing/2014/main" id="{EE24045F-56A8-40DD-8647-95DB91CCEACD}"/>
                </a:ext>
              </a:extLst>
            </p:cNvPr>
            <p:cNvSpPr/>
            <p:nvPr/>
          </p:nvSpPr>
          <p:spPr>
            <a:xfrm>
              <a:off x="3671042" y="848934"/>
              <a:ext cx="219995" cy="1439704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95;p42">
              <a:extLst>
                <a:ext uri="{FF2B5EF4-FFF2-40B4-BE49-F238E27FC236}">
                  <a16:creationId xmlns:a16="http://schemas.microsoft.com/office/drawing/2014/main" id="{0F0D3758-D4CE-4E34-B790-E8803E7F26A8}"/>
                </a:ext>
              </a:extLst>
            </p:cNvPr>
            <p:cNvSpPr/>
            <p:nvPr/>
          </p:nvSpPr>
          <p:spPr>
            <a:xfrm>
              <a:off x="3663775" y="2157880"/>
              <a:ext cx="507100" cy="466297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644;p39">
            <a:extLst>
              <a:ext uri="{FF2B5EF4-FFF2-40B4-BE49-F238E27FC236}">
                <a16:creationId xmlns:a16="http://schemas.microsoft.com/office/drawing/2014/main" id="{34EF6D3A-830D-480C-A35E-2A0727B06CFD}"/>
              </a:ext>
            </a:extLst>
          </p:cNvPr>
          <p:cNvSpPr txBox="1">
            <a:spLocks/>
          </p:cNvSpPr>
          <p:nvPr/>
        </p:nvSpPr>
        <p:spPr>
          <a:xfrm>
            <a:off x="679509" y="2777939"/>
            <a:ext cx="1343711" cy="1136632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ctr" defTabSz="685800" rtl="0" eaLnBrk="1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4800" kern="1200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lang="en"/>
              <a:t>0</a:t>
            </a:r>
            <a:r>
              <a:rPr lang="sk-SK"/>
              <a:t>3</a:t>
            </a:r>
            <a:r>
              <a:rPr lang="e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123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1129;p53">
            <a:extLst>
              <a:ext uri="{FF2B5EF4-FFF2-40B4-BE49-F238E27FC236}">
                <a16:creationId xmlns:a16="http://schemas.microsoft.com/office/drawing/2014/main" id="{E91354DB-6EE1-4B72-AB7B-EA49514414C9}"/>
              </a:ext>
            </a:extLst>
          </p:cNvPr>
          <p:cNvGrpSpPr/>
          <p:nvPr/>
        </p:nvGrpSpPr>
        <p:grpSpPr>
          <a:xfrm rot="10800000" flipH="1">
            <a:off x="1146232" y="3614376"/>
            <a:ext cx="2128738" cy="1300110"/>
            <a:chOff x="894901" y="2880601"/>
            <a:chExt cx="2845256" cy="907202"/>
          </a:xfrm>
        </p:grpSpPr>
        <p:sp>
          <p:nvSpPr>
            <p:cNvPr id="46" name="Google Shape;1130;p53">
              <a:extLst>
                <a:ext uri="{FF2B5EF4-FFF2-40B4-BE49-F238E27FC236}">
                  <a16:creationId xmlns:a16="http://schemas.microsoft.com/office/drawing/2014/main" id="{E06E53F4-45A5-4D5C-A36B-4314F3490ED6}"/>
                </a:ext>
              </a:extLst>
            </p:cNvPr>
            <p:cNvSpPr/>
            <p:nvPr/>
          </p:nvSpPr>
          <p:spPr>
            <a:xfrm>
              <a:off x="894901" y="2880601"/>
              <a:ext cx="2845256" cy="907202"/>
            </a:xfrm>
            <a:custGeom>
              <a:avLst/>
              <a:gdLst/>
              <a:ahLst/>
              <a:cxnLst/>
              <a:rect l="l" t="t" r="r" b="b"/>
              <a:pathLst>
                <a:path w="34079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28418" y="10866"/>
                  </a:lnTo>
                  <a:lnTo>
                    <a:pt x="34079" y="6689"/>
                  </a:lnTo>
                  <a:lnTo>
                    <a:pt x="34079" y="2169"/>
                  </a:lnTo>
                  <a:cubicBezTo>
                    <a:pt x="34079" y="982"/>
                    <a:pt x="33097" y="1"/>
                    <a:pt x="31887" y="1"/>
                  </a:cubicBezTo>
                  <a:close/>
                </a:path>
              </a:pathLst>
            </a:custGeom>
            <a:solidFill>
              <a:srgbClr val="FFD28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31;p53">
              <a:extLst>
                <a:ext uri="{FF2B5EF4-FFF2-40B4-BE49-F238E27FC236}">
                  <a16:creationId xmlns:a16="http://schemas.microsoft.com/office/drawing/2014/main" id="{DFC06DCD-143A-4036-B99D-C4E9BB1649A8}"/>
                </a:ext>
              </a:extLst>
            </p:cNvPr>
            <p:cNvSpPr/>
            <p:nvPr/>
          </p:nvSpPr>
          <p:spPr>
            <a:xfrm>
              <a:off x="902225" y="2889729"/>
              <a:ext cx="364100" cy="889219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rgbClr val="FFE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32;p53">
              <a:extLst>
                <a:ext uri="{FF2B5EF4-FFF2-40B4-BE49-F238E27FC236}">
                  <a16:creationId xmlns:a16="http://schemas.microsoft.com/office/drawing/2014/main" id="{3F0434C4-2C3E-4661-9F13-6355BCC77B00}"/>
                </a:ext>
              </a:extLst>
            </p:cNvPr>
            <p:cNvSpPr/>
            <p:nvPr/>
          </p:nvSpPr>
          <p:spPr>
            <a:xfrm>
              <a:off x="3368810" y="2888450"/>
              <a:ext cx="364016" cy="687798"/>
            </a:xfrm>
            <a:custGeom>
              <a:avLst/>
              <a:gdLst/>
              <a:ahLst/>
              <a:cxnLst/>
              <a:rect l="l" t="t" r="r" b="b"/>
              <a:pathLst>
                <a:path w="4360" h="8310" extrusionOk="0">
                  <a:moveTo>
                    <a:pt x="0" y="1"/>
                  </a:moveTo>
                  <a:cubicBezTo>
                    <a:pt x="1187" y="1"/>
                    <a:pt x="2168" y="982"/>
                    <a:pt x="2168" y="2169"/>
                  </a:cubicBezTo>
                  <a:lnTo>
                    <a:pt x="2168" y="8309"/>
                  </a:lnTo>
                  <a:lnTo>
                    <a:pt x="4360" y="6689"/>
                  </a:lnTo>
                  <a:lnTo>
                    <a:pt x="4360" y="2169"/>
                  </a:lnTo>
                  <a:cubicBezTo>
                    <a:pt x="4360" y="1576"/>
                    <a:pt x="4109" y="1028"/>
                    <a:pt x="3721" y="640"/>
                  </a:cubicBezTo>
                  <a:cubicBezTo>
                    <a:pt x="3424" y="343"/>
                    <a:pt x="3036" y="138"/>
                    <a:pt x="2602" y="47"/>
                  </a:cubicBezTo>
                  <a:cubicBezTo>
                    <a:pt x="2465" y="1"/>
                    <a:pt x="2328" y="1"/>
                    <a:pt x="2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33;p53">
              <a:extLst>
                <a:ext uri="{FF2B5EF4-FFF2-40B4-BE49-F238E27FC236}">
                  <a16:creationId xmlns:a16="http://schemas.microsoft.com/office/drawing/2014/main" id="{DEFA7A18-2556-4D41-9E37-105B07165B56}"/>
                </a:ext>
              </a:extLst>
            </p:cNvPr>
            <p:cNvSpPr/>
            <p:nvPr/>
          </p:nvSpPr>
          <p:spPr>
            <a:xfrm>
              <a:off x="3267415" y="3438972"/>
              <a:ext cx="472720" cy="348821"/>
            </a:xfrm>
            <a:custGeom>
              <a:avLst/>
              <a:gdLst/>
              <a:ahLst/>
              <a:cxnLst/>
              <a:rect l="l" t="t" r="r" b="b"/>
              <a:pathLst>
                <a:path w="5662" h="4178" extrusionOk="0">
                  <a:moveTo>
                    <a:pt x="2192" y="1"/>
                  </a:moveTo>
                  <a:cubicBezTo>
                    <a:pt x="982" y="1"/>
                    <a:pt x="1" y="959"/>
                    <a:pt x="1" y="2169"/>
                  </a:cubicBezTo>
                  <a:lnTo>
                    <a:pt x="1" y="4178"/>
                  </a:lnTo>
                  <a:lnTo>
                    <a:pt x="5662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691;p42">
            <a:extLst>
              <a:ext uri="{FF2B5EF4-FFF2-40B4-BE49-F238E27FC236}">
                <a16:creationId xmlns:a16="http://schemas.microsoft.com/office/drawing/2014/main" id="{AFF30E33-2F93-4CA4-8BA5-0C4DA8ABF18F}"/>
              </a:ext>
            </a:extLst>
          </p:cNvPr>
          <p:cNvGrpSpPr/>
          <p:nvPr/>
        </p:nvGrpSpPr>
        <p:grpSpPr>
          <a:xfrm>
            <a:off x="506560" y="227508"/>
            <a:ext cx="1095646" cy="927366"/>
            <a:chOff x="3663775" y="848934"/>
            <a:chExt cx="1776442" cy="1781132"/>
          </a:xfrm>
        </p:grpSpPr>
        <p:sp>
          <p:nvSpPr>
            <p:cNvPr id="76" name="Google Shape;692;p42">
              <a:extLst>
                <a:ext uri="{FF2B5EF4-FFF2-40B4-BE49-F238E27FC236}">
                  <a16:creationId xmlns:a16="http://schemas.microsoft.com/office/drawing/2014/main" id="{0CE78FFF-03DE-48E3-8B42-DDB0B5754576}"/>
                </a:ext>
              </a:extLst>
            </p:cNvPr>
            <p:cNvSpPr/>
            <p:nvPr/>
          </p:nvSpPr>
          <p:spPr>
            <a:xfrm>
              <a:off x="3699888" y="848934"/>
              <a:ext cx="1740329" cy="1781132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93;p42">
              <a:extLst>
                <a:ext uri="{FF2B5EF4-FFF2-40B4-BE49-F238E27FC236}">
                  <a16:creationId xmlns:a16="http://schemas.microsoft.com/office/drawing/2014/main" id="{41D2A56B-D26E-4FFA-AA12-287D4225E2F8}"/>
                </a:ext>
              </a:extLst>
            </p:cNvPr>
            <p:cNvSpPr/>
            <p:nvPr/>
          </p:nvSpPr>
          <p:spPr>
            <a:xfrm>
              <a:off x="5175348" y="851827"/>
              <a:ext cx="222705" cy="1763606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94;p42">
              <a:extLst>
                <a:ext uri="{FF2B5EF4-FFF2-40B4-BE49-F238E27FC236}">
                  <a16:creationId xmlns:a16="http://schemas.microsoft.com/office/drawing/2014/main" id="{F6A9639B-7324-4175-BAB2-427AD1477729}"/>
                </a:ext>
              </a:extLst>
            </p:cNvPr>
            <p:cNvSpPr/>
            <p:nvPr/>
          </p:nvSpPr>
          <p:spPr>
            <a:xfrm>
              <a:off x="3671042" y="848934"/>
              <a:ext cx="219995" cy="1439704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95;p42">
              <a:extLst>
                <a:ext uri="{FF2B5EF4-FFF2-40B4-BE49-F238E27FC236}">
                  <a16:creationId xmlns:a16="http://schemas.microsoft.com/office/drawing/2014/main" id="{3C891847-8F6A-40A6-8295-C84A0788AC2B}"/>
                </a:ext>
              </a:extLst>
            </p:cNvPr>
            <p:cNvSpPr/>
            <p:nvPr/>
          </p:nvSpPr>
          <p:spPr>
            <a:xfrm>
              <a:off x="3663775" y="2157880"/>
              <a:ext cx="507100" cy="466297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9"/>
          <p:cNvGrpSpPr/>
          <p:nvPr/>
        </p:nvGrpSpPr>
        <p:grpSpPr>
          <a:xfrm>
            <a:off x="2516558" y="198733"/>
            <a:ext cx="3700058" cy="985169"/>
            <a:chOff x="2215425" y="2605825"/>
            <a:chExt cx="4717900" cy="1716119"/>
          </a:xfrm>
        </p:grpSpPr>
        <p:grpSp>
          <p:nvGrpSpPr>
            <p:cNvPr id="631" name="Google Shape;631;p39"/>
            <p:cNvGrpSpPr/>
            <p:nvPr/>
          </p:nvGrpSpPr>
          <p:grpSpPr>
            <a:xfrm>
              <a:off x="2215425" y="2605825"/>
              <a:ext cx="4712834" cy="1716119"/>
              <a:chOff x="4098825" y="3548675"/>
              <a:chExt cx="2708525" cy="986275"/>
            </a:xfrm>
          </p:grpSpPr>
          <p:sp>
            <p:nvSpPr>
              <p:cNvPr id="632" name="Google Shape;632;p39"/>
              <p:cNvSpPr/>
              <p:nvPr/>
            </p:nvSpPr>
            <p:spPr>
              <a:xfrm>
                <a:off x="4098825" y="3548675"/>
                <a:ext cx="2708525" cy="986275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1" extrusionOk="0">
                    <a:moveTo>
                      <a:pt x="8047" y="0"/>
                    </a:moveTo>
                    <a:cubicBezTo>
                      <a:pt x="3604" y="0"/>
                      <a:pt x="0" y="3604"/>
                      <a:pt x="0" y="8065"/>
                    </a:cubicBezTo>
                    <a:lnTo>
                      <a:pt x="0" y="31403"/>
                    </a:lnTo>
                    <a:cubicBezTo>
                      <a:pt x="0" y="35846"/>
                      <a:pt x="3604" y="39450"/>
                      <a:pt x="8047" y="39450"/>
                    </a:cubicBezTo>
                    <a:lnTo>
                      <a:pt x="100276" y="39450"/>
                    </a:lnTo>
                    <a:cubicBezTo>
                      <a:pt x="104719" y="39450"/>
                      <a:pt x="108341" y="35846"/>
                      <a:pt x="108341" y="31403"/>
                    </a:cubicBezTo>
                    <a:lnTo>
                      <a:pt x="108341" y="15309"/>
                    </a:lnTo>
                    <a:lnTo>
                      <a:pt x="108234" y="15309"/>
                    </a:lnTo>
                    <a:cubicBezTo>
                      <a:pt x="106610" y="15309"/>
                      <a:pt x="104469" y="16344"/>
                      <a:pt x="103041" y="17218"/>
                    </a:cubicBezTo>
                    <a:cubicBezTo>
                      <a:pt x="102649" y="17450"/>
                      <a:pt x="102221" y="17575"/>
                      <a:pt x="101810" y="17575"/>
                    </a:cubicBezTo>
                    <a:cubicBezTo>
                      <a:pt x="101186" y="17575"/>
                      <a:pt x="100597" y="17307"/>
                      <a:pt x="100133" y="16808"/>
                    </a:cubicBezTo>
                    <a:cubicBezTo>
                      <a:pt x="97011" y="13436"/>
                      <a:pt x="89303" y="5139"/>
                      <a:pt x="836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9"/>
              <p:cNvSpPr/>
              <p:nvPr/>
            </p:nvSpPr>
            <p:spPr>
              <a:xfrm>
                <a:off x="4106850" y="3555800"/>
                <a:ext cx="396125" cy="9720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38880" extrusionOk="0">
                    <a:moveTo>
                      <a:pt x="7887" y="38880"/>
                    </a:moveTo>
                    <a:cubicBezTo>
                      <a:pt x="3569" y="38880"/>
                      <a:pt x="0" y="35365"/>
                      <a:pt x="0" y="31118"/>
                    </a:cubicBezTo>
                    <a:lnTo>
                      <a:pt x="0" y="7762"/>
                    </a:lnTo>
                    <a:cubicBezTo>
                      <a:pt x="0" y="3426"/>
                      <a:pt x="3569" y="1"/>
                      <a:pt x="7887" y="1"/>
                    </a:cubicBezTo>
                    <a:lnTo>
                      <a:pt x="15845" y="1"/>
                    </a:lnTo>
                    <a:cubicBezTo>
                      <a:pt x="11437" y="1"/>
                      <a:pt x="7887" y="3426"/>
                      <a:pt x="7887" y="7762"/>
                    </a:cubicBezTo>
                    <a:lnTo>
                      <a:pt x="7887" y="31118"/>
                    </a:lnTo>
                    <a:cubicBezTo>
                      <a:pt x="7887" y="35365"/>
                      <a:pt x="11437" y="38880"/>
                      <a:pt x="15845" y="388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9"/>
              <p:cNvSpPr/>
              <p:nvPr/>
            </p:nvSpPr>
            <p:spPr>
              <a:xfrm>
                <a:off x="6404075" y="3931825"/>
                <a:ext cx="3957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3786" extrusionOk="0">
                    <a:moveTo>
                      <a:pt x="15827" y="1"/>
                    </a:moveTo>
                    <a:cubicBezTo>
                      <a:pt x="14222" y="72"/>
                      <a:pt x="12205" y="1054"/>
                      <a:pt x="10831" y="1892"/>
                    </a:cubicBezTo>
                    <a:cubicBezTo>
                      <a:pt x="10439" y="2124"/>
                      <a:pt x="10011" y="2249"/>
                      <a:pt x="9600" y="2249"/>
                    </a:cubicBezTo>
                    <a:cubicBezTo>
                      <a:pt x="8976" y="2249"/>
                      <a:pt x="8387" y="1981"/>
                      <a:pt x="7923" y="1482"/>
                    </a:cubicBezTo>
                    <a:cubicBezTo>
                      <a:pt x="7905" y="1464"/>
                      <a:pt x="7887" y="1446"/>
                      <a:pt x="7870" y="1411"/>
                    </a:cubicBezTo>
                    <a:lnTo>
                      <a:pt x="7870" y="16006"/>
                    </a:lnTo>
                    <a:cubicBezTo>
                      <a:pt x="7870" y="20270"/>
                      <a:pt x="4301" y="23785"/>
                      <a:pt x="1" y="23785"/>
                    </a:cubicBezTo>
                    <a:lnTo>
                      <a:pt x="7870" y="23785"/>
                    </a:lnTo>
                    <a:cubicBezTo>
                      <a:pt x="8441" y="23785"/>
                      <a:pt x="8940" y="23785"/>
                      <a:pt x="9440" y="23625"/>
                    </a:cubicBezTo>
                    <a:cubicBezTo>
                      <a:pt x="11010" y="23286"/>
                      <a:pt x="12419" y="22554"/>
                      <a:pt x="13508" y="21483"/>
                    </a:cubicBezTo>
                    <a:cubicBezTo>
                      <a:pt x="14917" y="20092"/>
                      <a:pt x="15827" y="18129"/>
                      <a:pt x="15827" y="16006"/>
                    </a:cubicBezTo>
                    <a:lnTo>
                      <a:pt x="15827" y="1"/>
                    </a:lnTo>
                    <a:close/>
                  </a:path>
                </a:pathLst>
              </a:custGeom>
              <a:solidFill>
                <a:srgbClr val="FF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9"/>
              <p:cNvSpPr/>
              <p:nvPr/>
            </p:nvSpPr>
            <p:spPr>
              <a:xfrm>
                <a:off x="6190425" y="3548675"/>
                <a:ext cx="609350" cy="439400"/>
              </a:xfrm>
              <a:custGeom>
                <a:avLst/>
                <a:gdLst/>
                <a:ahLst/>
                <a:cxnLst/>
                <a:rect l="l" t="t" r="r" b="b"/>
                <a:pathLst>
                  <a:path w="24374" h="17576" extrusionOk="0">
                    <a:moveTo>
                      <a:pt x="0" y="0"/>
                    </a:moveTo>
                    <a:cubicBezTo>
                      <a:pt x="5603" y="5121"/>
                      <a:pt x="13240" y="13329"/>
                      <a:pt x="16416" y="16737"/>
                    </a:cubicBezTo>
                    <a:cubicBezTo>
                      <a:pt x="16433" y="16772"/>
                      <a:pt x="16451" y="16790"/>
                      <a:pt x="16469" y="16808"/>
                    </a:cubicBezTo>
                    <a:cubicBezTo>
                      <a:pt x="16915" y="17307"/>
                      <a:pt x="17522" y="17575"/>
                      <a:pt x="18146" y="17575"/>
                    </a:cubicBezTo>
                    <a:cubicBezTo>
                      <a:pt x="18557" y="17575"/>
                      <a:pt x="18985" y="17450"/>
                      <a:pt x="19377" y="17218"/>
                    </a:cubicBezTo>
                    <a:cubicBezTo>
                      <a:pt x="20751" y="16380"/>
                      <a:pt x="22768" y="15398"/>
                      <a:pt x="24373" y="15327"/>
                    </a:cubicBezTo>
                    <a:lnTo>
                      <a:pt x="24373" y="15095"/>
                    </a:lnTo>
                    <a:lnTo>
                      <a:pt x="24124" y="14917"/>
                    </a:lnTo>
                    <a:lnTo>
                      <a:pt x="16416" y="10135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36" name="Google Shape;636;p39"/>
            <p:cNvCxnSpPr/>
            <p:nvPr/>
          </p:nvCxnSpPr>
          <p:spPr>
            <a:xfrm>
              <a:off x="2215525" y="3581888"/>
              <a:ext cx="4717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37" name="Google Shape;637;p39"/>
          <p:cNvSpPr txBox="1">
            <a:spLocks noGrp="1"/>
          </p:cNvSpPr>
          <p:nvPr>
            <p:ph type="title"/>
          </p:nvPr>
        </p:nvSpPr>
        <p:spPr>
          <a:xfrm>
            <a:off x="2590799" y="24015"/>
            <a:ext cx="3551576" cy="145530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Krátkodobé a dlhodobé pozorovanie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4" name="Google Shape;644;p39"/>
          <p:cNvSpPr txBox="1">
            <a:spLocks noGrp="1"/>
          </p:cNvSpPr>
          <p:nvPr>
            <p:ph type="title" idx="2"/>
          </p:nvPr>
        </p:nvSpPr>
        <p:spPr>
          <a:xfrm>
            <a:off x="575270" y="242617"/>
            <a:ext cx="958227" cy="91225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sk-SK"/>
              <a:t>4</a:t>
            </a:r>
            <a:r>
              <a:rPr lang="en"/>
              <a:t>.</a:t>
            </a:r>
            <a:endParaRPr/>
          </a:p>
        </p:txBody>
      </p:sp>
      <p:cxnSp>
        <p:nvCxnSpPr>
          <p:cNvPr id="33" name="Google Shape;1842;p69">
            <a:extLst>
              <a:ext uri="{FF2B5EF4-FFF2-40B4-BE49-F238E27FC236}">
                <a16:creationId xmlns:a16="http://schemas.microsoft.com/office/drawing/2014/main" id="{00635EE4-60C7-4F58-B47B-6CD7AE4D4ACD}"/>
              </a:ext>
            </a:extLst>
          </p:cNvPr>
          <p:cNvCxnSpPr>
            <a:cxnSpLocks/>
          </p:cNvCxnSpPr>
          <p:nvPr/>
        </p:nvCxnSpPr>
        <p:spPr>
          <a:xfrm>
            <a:off x="2215525" y="2007000"/>
            <a:ext cx="860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1843;p69">
            <a:extLst>
              <a:ext uri="{FF2B5EF4-FFF2-40B4-BE49-F238E27FC236}">
                <a16:creationId xmlns:a16="http://schemas.microsoft.com/office/drawing/2014/main" id="{C8C51580-60FA-424E-AA3E-FA6ED4491092}"/>
              </a:ext>
            </a:extLst>
          </p:cNvPr>
          <p:cNvCxnSpPr>
            <a:cxnSpLocks/>
          </p:cNvCxnSpPr>
          <p:nvPr/>
        </p:nvCxnSpPr>
        <p:spPr>
          <a:xfrm>
            <a:off x="6068375" y="2007000"/>
            <a:ext cx="860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1840;p69">
            <a:extLst>
              <a:ext uri="{FF2B5EF4-FFF2-40B4-BE49-F238E27FC236}">
                <a16:creationId xmlns:a16="http://schemas.microsoft.com/office/drawing/2014/main" id="{204EFE0F-5C97-42C4-B8A7-1D7970E61DBA}"/>
              </a:ext>
            </a:extLst>
          </p:cNvPr>
          <p:cNvSpPr txBox="1">
            <a:spLocks/>
          </p:cNvSpPr>
          <p:nvPr/>
        </p:nvSpPr>
        <p:spPr>
          <a:xfrm>
            <a:off x="7052669" y="1537973"/>
            <a:ext cx="1789324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 Medium" panose="020B0604020202020204" charset="-18"/>
              </a:rPr>
              <a:t>- Lepšie a dôkladnejšie zachytenie správania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 Medium" panose="020B0604020202020204" charset="-18"/>
            </a:endParaRPr>
          </a:p>
        </p:txBody>
      </p:sp>
      <p:pic>
        <p:nvPicPr>
          <p:cNvPr id="97" name="Obrázok 4">
            <a:extLst>
              <a:ext uri="{FF2B5EF4-FFF2-40B4-BE49-F238E27FC236}">
                <a16:creationId xmlns:a16="http://schemas.microsoft.com/office/drawing/2014/main" id="{DF7670C2-E929-4048-B8EF-FAF7E0D45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50" y="61676"/>
            <a:ext cx="1868605" cy="1233279"/>
          </a:xfrm>
          <a:prstGeom prst="rect">
            <a:avLst/>
          </a:prstGeom>
        </p:spPr>
      </p:pic>
      <p:sp>
        <p:nvSpPr>
          <p:cNvPr id="62" name="Arrow: Right 5">
            <a:extLst>
              <a:ext uri="{FF2B5EF4-FFF2-40B4-BE49-F238E27FC236}">
                <a16:creationId xmlns:a16="http://schemas.microsoft.com/office/drawing/2014/main" id="{44CC4240-3A3D-4E6E-86E6-7FB66CB90025}"/>
              </a:ext>
            </a:extLst>
          </p:cNvPr>
          <p:cNvSpPr/>
          <p:nvPr/>
        </p:nvSpPr>
        <p:spPr>
          <a:xfrm>
            <a:off x="4801980" y="1719281"/>
            <a:ext cx="912438" cy="3674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oogle Shape;2019;p75">
            <a:extLst>
              <a:ext uri="{FF2B5EF4-FFF2-40B4-BE49-F238E27FC236}">
                <a16:creationId xmlns:a16="http://schemas.microsoft.com/office/drawing/2014/main" id="{FD5E7975-2AC1-4003-86DF-BEB5F347EA26}"/>
              </a:ext>
            </a:extLst>
          </p:cNvPr>
          <p:cNvGrpSpPr/>
          <p:nvPr/>
        </p:nvGrpSpPr>
        <p:grpSpPr>
          <a:xfrm>
            <a:off x="2140848" y="1386261"/>
            <a:ext cx="1412025" cy="1073506"/>
            <a:chOff x="3456594" y="3476618"/>
            <a:chExt cx="1291511" cy="1126868"/>
          </a:xfrm>
        </p:grpSpPr>
        <p:sp>
          <p:nvSpPr>
            <p:cNvPr id="65" name="Google Shape;2021;p75">
              <a:extLst>
                <a:ext uri="{FF2B5EF4-FFF2-40B4-BE49-F238E27FC236}">
                  <a16:creationId xmlns:a16="http://schemas.microsoft.com/office/drawing/2014/main" id="{EB793513-2CD2-4A0F-B655-984E0B6B6A73}"/>
                </a:ext>
              </a:extLst>
            </p:cNvPr>
            <p:cNvSpPr/>
            <p:nvPr/>
          </p:nvSpPr>
          <p:spPr>
            <a:xfrm>
              <a:off x="3562874" y="4232628"/>
              <a:ext cx="628531" cy="370858"/>
            </a:xfrm>
            <a:custGeom>
              <a:avLst/>
              <a:gdLst/>
              <a:ahLst/>
              <a:cxnLst/>
              <a:rect l="l" t="t" r="r" b="b"/>
              <a:pathLst>
                <a:path w="31181" h="18398" extrusionOk="0">
                  <a:moveTo>
                    <a:pt x="1" y="0"/>
                  </a:moveTo>
                  <a:lnTo>
                    <a:pt x="31180" y="18397"/>
                  </a:lnTo>
                  <a:lnTo>
                    <a:pt x="31180" y="18397"/>
                  </a:lnTo>
                  <a:lnTo>
                    <a:pt x="21183" y="1096"/>
                  </a:lnTo>
                  <a:cubicBezTo>
                    <a:pt x="20795" y="411"/>
                    <a:pt x="20064" y="0"/>
                    <a:pt x="1928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20;p75">
              <a:extLst>
                <a:ext uri="{FF2B5EF4-FFF2-40B4-BE49-F238E27FC236}">
                  <a16:creationId xmlns:a16="http://schemas.microsoft.com/office/drawing/2014/main" id="{521B2E48-7228-49F0-84FD-FDC2BE10F11C}"/>
                </a:ext>
              </a:extLst>
            </p:cNvPr>
            <p:cNvSpPr/>
            <p:nvPr/>
          </p:nvSpPr>
          <p:spPr>
            <a:xfrm>
              <a:off x="3456594" y="3476618"/>
              <a:ext cx="1291511" cy="1126804"/>
            </a:xfrm>
            <a:custGeom>
              <a:avLst/>
              <a:gdLst/>
              <a:ahLst/>
              <a:cxnLst/>
              <a:rect l="l" t="t" r="r" b="b"/>
              <a:pathLst>
                <a:path w="64071" h="55900" extrusionOk="0">
                  <a:moveTo>
                    <a:pt x="17165" y="0"/>
                  </a:moveTo>
                  <a:cubicBezTo>
                    <a:pt x="16389" y="0"/>
                    <a:pt x="15659" y="411"/>
                    <a:pt x="15270" y="1096"/>
                  </a:cubicBezTo>
                  <a:lnTo>
                    <a:pt x="388" y="26843"/>
                  </a:lnTo>
                  <a:cubicBezTo>
                    <a:pt x="0" y="27528"/>
                    <a:pt x="0" y="28349"/>
                    <a:pt x="388" y="29034"/>
                  </a:cubicBezTo>
                  <a:lnTo>
                    <a:pt x="5273" y="37502"/>
                  </a:lnTo>
                  <a:lnTo>
                    <a:pt x="36452" y="55899"/>
                  </a:lnTo>
                  <a:lnTo>
                    <a:pt x="46906" y="55899"/>
                  </a:lnTo>
                  <a:cubicBezTo>
                    <a:pt x="47682" y="55899"/>
                    <a:pt x="48413" y="55466"/>
                    <a:pt x="48801" y="54804"/>
                  </a:cubicBezTo>
                  <a:lnTo>
                    <a:pt x="63683" y="29034"/>
                  </a:lnTo>
                  <a:cubicBezTo>
                    <a:pt x="64071" y="28349"/>
                    <a:pt x="64071" y="27528"/>
                    <a:pt x="63683" y="26843"/>
                  </a:cubicBezTo>
                  <a:lnTo>
                    <a:pt x="48801" y="1096"/>
                  </a:lnTo>
                  <a:cubicBezTo>
                    <a:pt x="48413" y="411"/>
                    <a:pt x="47682" y="0"/>
                    <a:pt x="46906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1847;p69">
            <a:extLst>
              <a:ext uri="{FF2B5EF4-FFF2-40B4-BE49-F238E27FC236}">
                <a16:creationId xmlns:a16="http://schemas.microsoft.com/office/drawing/2014/main" id="{A263741B-5DE7-4DA4-B76B-D272E02EB0E0}"/>
              </a:ext>
            </a:extLst>
          </p:cNvPr>
          <p:cNvSpPr txBox="1">
            <a:spLocks/>
          </p:cNvSpPr>
          <p:nvPr/>
        </p:nvSpPr>
        <p:spPr>
          <a:xfrm>
            <a:off x="2128111" y="1275579"/>
            <a:ext cx="1512175" cy="124454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sk-SK" b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 Medium" panose="020B0604020202020204" charset="-18"/>
              </a:rPr>
              <a:t>Jednorazové</a:t>
            </a:r>
            <a:endParaRPr lang="en-US" b="1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 Medium" panose="020B0604020202020204" charset="-18"/>
            </a:endParaRPr>
          </a:p>
        </p:txBody>
      </p:sp>
      <p:grpSp>
        <p:nvGrpSpPr>
          <p:cNvPr id="67" name="Google Shape;2019;p75">
            <a:extLst>
              <a:ext uri="{FF2B5EF4-FFF2-40B4-BE49-F238E27FC236}">
                <a16:creationId xmlns:a16="http://schemas.microsoft.com/office/drawing/2014/main" id="{1AB25D58-72C2-408B-820D-359B0496002B}"/>
              </a:ext>
            </a:extLst>
          </p:cNvPr>
          <p:cNvGrpSpPr/>
          <p:nvPr/>
        </p:nvGrpSpPr>
        <p:grpSpPr>
          <a:xfrm>
            <a:off x="5787947" y="1335511"/>
            <a:ext cx="1489694" cy="1164244"/>
            <a:chOff x="3456594" y="3476618"/>
            <a:chExt cx="1291511" cy="1126868"/>
          </a:xfrm>
        </p:grpSpPr>
        <p:sp>
          <p:nvSpPr>
            <p:cNvPr id="68" name="Google Shape;2021;p75">
              <a:extLst>
                <a:ext uri="{FF2B5EF4-FFF2-40B4-BE49-F238E27FC236}">
                  <a16:creationId xmlns:a16="http://schemas.microsoft.com/office/drawing/2014/main" id="{A442598E-01E1-4B08-B993-5E1C25955DD8}"/>
                </a:ext>
              </a:extLst>
            </p:cNvPr>
            <p:cNvSpPr/>
            <p:nvPr/>
          </p:nvSpPr>
          <p:spPr>
            <a:xfrm>
              <a:off x="3562874" y="4232628"/>
              <a:ext cx="628531" cy="370858"/>
            </a:xfrm>
            <a:custGeom>
              <a:avLst/>
              <a:gdLst/>
              <a:ahLst/>
              <a:cxnLst/>
              <a:rect l="l" t="t" r="r" b="b"/>
              <a:pathLst>
                <a:path w="31181" h="18398" extrusionOk="0">
                  <a:moveTo>
                    <a:pt x="1" y="0"/>
                  </a:moveTo>
                  <a:lnTo>
                    <a:pt x="31180" y="18397"/>
                  </a:lnTo>
                  <a:lnTo>
                    <a:pt x="31180" y="18397"/>
                  </a:lnTo>
                  <a:lnTo>
                    <a:pt x="21183" y="1096"/>
                  </a:lnTo>
                  <a:cubicBezTo>
                    <a:pt x="20795" y="411"/>
                    <a:pt x="20064" y="0"/>
                    <a:pt x="1928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20;p75">
              <a:extLst>
                <a:ext uri="{FF2B5EF4-FFF2-40B4-BE49-F238E27FC236}">
                  <a16:creationId xmlns:a16="http://schemas.microsoft.com/office/drawing/2014/main" id="{A48363E2-57D5-4B8C-AD43-398025700C6C}"/>
                </a:ext>
              </a:extLst>
            </p:cNvPr>
            <p:cNvSpPr/>
            <p:nvPr/>
          </p:nvSpPr>
          <p:spPr>
            <a:xfrm>
              <a:off x="3456594" y="3476618"/>
              <a:ext cx="1291511" cy="1126804"/>
            </a:xfrm>
            <a:custGeom>
              <a:avLst/>
              <a:gdLst/>
              <a:ahLst/>
              <a:cxnLst/>
              <a:rect l="l" t="t" r="r" b="b"/>
              <a:pathLst>
                <a:path w="64071" h="55900" extrusionOk="0">
                  <a:moveTo>
                    <a:pt x="17165" y="0"/>
                  </a:moveTo>
                  <a:cubicBezTo>
                    <a:pt x="16389" y="0"/>
                    <a:pt x="15659" y="411"/>
                    <a:pt x="15270" y="1096"/>
                  </a:cubicBezTo>
                  <a:lnTo>
                    <a:pt x="388" y="26843"/>
                  </a:lnTo>
                  <a:cubicBezTo>
                    <a:pt x="0" y="27528"/>
                    <a:pt x="0" y="28349"/>
                    <a:pt x="388" y="29034"/>
                  </a:cubicBezTo>
                  <a:lnTo>
                    <a:pt x="5273" y="37502"/>
                  </a:lnTo>
                  <a:lnTo>
                    <a:pt x="36452" y="55899"/>
                  </a:lnTo>
                  <a:lnTo>
                    <a:pt x="46906" y="55899"/>
                  </a:lnTo>
                  <a:cubicBezTo>
                    <a:pt x="47682" y="55899"/>
                    <a:pt x="48413" y="55466"/>
                    <a:pt x="48801" y="54804"/>
                  </a:cubicBezTo>
                  <a:lnTo>
                    <a:pt x="63683" y="29034"/>
                  </a:lnTo>
                  <a:cubicBezTo>
                    <a:pt x="64071" y="28349"/>
                    <a:pt x="64071" y="27528"/>
                    <a:pt x="63683" y="26843"/>
                  </a:cubicBezTo>
                  <a:lnTo>
                    <a:pt x="48801" y="1096"/>
                  </a:lnTo>
                  <a:cubicBezTo>
                    <a:pt x="48413" y="411"/>
                    <a:pt x="47682" y="0"/>
                    <a:pt x="46906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1847;p69">
            <a:extLst>
              <a:ext uri="{FF2B5EF4-FFF2-40B4-BE49-F238E27FC236}">
                <a16:creationId xmlns:a16="http://schemas.microsoft.com/office/drawing/2014/main" id="{12C36F83-3337-48E4-A0F9-D69AFF247CC5}"/>
              </a:ext>
            </a:extLst>
          </p:cNvPr>
          <p:cNvSpPr txBox="1">
            <a:spLocks/>
          </p:cNvSpPr>
          <p:nvPr/>
        </p:nvSpPr>
        <p:spPr>
          <a:xfrm>
            <a:off x="5745592" y="1160193"/>
            <a:ext cx="1505663" cy="124454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sk-SK" sz="12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 Medium" panose="020B0604020202020204" charset="-18"/>
              </a:rPr>
              <a:t>Môže trvať aj niekoľko týždňov </a:t>
            </a:r>
            <a:endParaRPr lang="en-US" sz="1200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 Medium" panose="020B0604020202020204" charset="-18"/>
            </a:endParaRPr>
          </a:p>
        </p:txBody>
      </p:sp>
      <p:sp>
        <p:nvSpPr>
          <p:cNvPr id="82" name="Google Shape;2021;p75">
            <a:extLst>
              <a:ext uri="{FF2B5EF4-FFF2-40B4-BE49-F238E27FC236}">
                <a16:creationId xmlns:a16="http://schemas.microsoft.com/office/drawing/2014/main" id="{65602B82-B88D-4E3B-AF60-4E57FC6E174C}"/>
              </a:ext>
            </a:extLst>
          </p:cNvPr>
          <p:cNvSpPr/>
          <p:nvPr/>
        </p:nvSpPr>
        <p:spPr>
          <a:xfrm rot="21259636">
            <a:off x="2297735" y="2086460"/>
            <a:ext cx="648092" cy="427562"/>
          </a:xfrm>
          <a:custGeom>
            <a:avLst/>
            <a:gdLst/>
            <a:ahLst/>
            <a:cxnLst/>
            <a:rect l="l" t="t" r="r" b="b"/>
            <a:pathLst>
              <a:path w="31181" h="18398" extrusionOk="0">
                <a:moveTo>
                  <a:pt x="1" y="0"/>
                </a:moveTo>
                <a:lnTo>
                  <a:pt x="31180" y="18397"/>
                </a:lnTo>
                <a:lnTo>
                  <a:pt x="31180" y="18397"/>
                </a:lnTo>
                <a:lnTo>
                  <a:pt x="21183" y="1096"/>
                </a:lnTo>
                <a:cubicBezTo>
                  <a:pt x="20795" y="411"/>
                  <a:pt x="20064" y="0"/>
                  <a:pt x="19288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2021;p75">
            <a:extLst>
              <a:ext uri="{FF2B5EF4-FFF2-40B4-BE49-F238E27FC236}">
                <a16:creationId xmlns:a16="http://schemas.microsoft.com/office/drawing/2014/main" id="{AC25A79A-6390-4ECC-BBFA-48E483A1B8BA}"/>
              </a:ext>
            </a:extLst>
          </p:cNvPr>
          <p:cNvSpPr/>
          <p:nvPr/>
        </p:nvSpPr>
        <p:spPr>
          <a:xfrm rot="21259636">
            <a:off x="5931218" y="2082254"/>
            <a:ext cx="672470" cy="451778"/>
          </a:xfrm>
          <a:custGeom>
            <a:avLst/>
            <a:gdLst/>
            <a:ahLst/>
            <a:cxnLst/>
            <a:rect l="l" t="t" r="r" b="b"/>
            <a:pathLst>
              <a:path w="31181" h="18398" extrusionOk="0">
                <a:moveTo>
                  <a:pt x="1" y="0"/>
                </a:moveTo>
                <a:lnTo>
                  <a:pt x="31180" y="18397"/>
                </a:lnTo>
                <a:lnTo>
                  <a:pt x="31180" y="18397"/>
                </a:lnTo>
                <a:lnTo>
                  <a:pt x="21183" y="1096"/>
                </a:lnTo>
                <a:cubicBezTo>
                  <a:pt x="20795" y="411"/>
                  <a:pt x="20064" y="0"/>
                  <a:pt x="19288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1840;p69">
            <a:extLst>
              <a:ext uri="{FF2B5EF4-FFF2-40B4-BE49-F238E27FC236}">
                <a16:creationId xmlns:a16="http://schemas.microsoft.com/office/drawing/2014/main" id="{FF2A056E-6E5B-4188-AB2D-7B457E0FAB85}"/>
              </a:ext>
            </a:extLst>
          </p:cNvPr>
          <p:cNvSpPr txBox="1">
            <a:spLocks/>
          </p:cNvSpPr>
          <p:nvPr/>
        </p:nvSpPr>
        <p:spPr>
          <a:xfrm>
            <a:off x="858821" y="1665633"/>
            <a:ext cx="1583562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sk-SK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 Medium" panose="020B0604020202020204" charset="-18"/>
              </a:rPr>
              <a:t>- Časovo nenáročné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 Medium" panose="020B0604020202020204" charset="-18"/>
            </a:endParaRPr>
          </a:p>
        </p:txBody>
      </p:sp>
      <p:sp>
        <p:nvSpPr>
          <p:cNvPr id="35" name="Arrow: Right 5">
            <a:extLst>
              <a:ext uri="{FF2B5EF4-FFF2-40B4-BE49-F238E27FC236}">
                <a16:creationId xmlns:a16="http://schemas.microsoft.com/office/drawing/2014/main" id="{B7F2975E-53EA-453D-BCA7-D1F9D3BA8480}"/>
              </a:ext>
            </a:extLst>
          </p:cNvPr>
          <p:cNvSpPr/>
          <p:nvPr/>
        </p:nvSpPr>
        <p:spPr>
          <a:xfrm rot="10800000">
            <a:off x="3606626" y="1706456"/>
            <a:ext cx="912438" cy="3674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oogle Shape;630;p39">
            <a:extLst>
              <a:ext uri="{FF2B5EF4-FFF2-40B4-BE49-F238E27FC236}">
                <a16:creationId xmlns:a16="http://schemas.microsoft.com/office/drawing/2014/main" id="{AB610FB2-1421-432F-A08F-35976428B0C2}"/>
              </a:ext>
            </a:extLst>
          </p:cNvPr>
          <p:cNvGrpSpPr/>
          <p:nvPr/>
        </p:nvGrpSpPr>
        <p:grpSpPr>
          <a:xfrm>
            <a:off x="2527510" y="2686838"/>
            <a:ext cx="3685134" cy="1012141"/>
            <a:chOff x="2215425" y="2605825"/>
            <a:chExt cx="4717900" cy="1716119"/>
          </a:xfrm>
        </p:grpSpPr>
        <p:grpSp>
          <p:nvGrpSpPr>
            <p:cNvPr id="37" name="Google Shape;631;p39">
              <a:extLst>
                <a:ext uri="{FF2B5EF4-FFF2-40B4-BE49-F238E27FC236}">
                  <a16:creationId xmlns:a16="http://schemas.microsoft.com/office/drawing/2014/main" id="{326AA6E7-9A4F-4F82-A78B-A792A5D73AE2}"/>
                </a:ext>
              </a:extLst>
            </p:cNvPr>
            <p:cNvGrpSpPr/>
            <p:nvPr/>
          </p:nvGrpSpPr>
          <p:grpSpPr>
            <a:xfrm>
              <a:off x="2215425" y="2605825"/>
              <a:ext cx="4712834" cy="1716119"/>
              <a:chOff x="4098825" y="3548675"/>
              <a:chExt cx="2708525" cy="986275"/>
            </a:xfrm>
          </p:grpSpPr>
          <p:sp>
            <p:nvSpPr>
              <p:cNvPr id="39" name="Google Shape;632;p39">
                <a:extLst>
                  <a:ext uri="{FF2B5EF4-FFF2-40B4-BE49-F238E27FC236}">
                    <a16:creationId xmlns:a16="http://schemas.microsoft.com/office/drawing/2014/main" id="{C8D59E87-1E80-4A84-ADC8-EE47AD050C4C}"/>
                  </a:ext>
                </a:extLst>
              </p:cNvPr>
              <p:cNvSpPr/>
              <p:nvPr/>
            </p:nvSpPr>
            <p:spPr>
              <a:xfrm>
                <a:off x="4098825" y="3548675"/>
                <a:ext cx="2708525" cy="986275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1" extrusionOk="0">
                    <a:moveTo>
                      <a:pt x="8047" y="0"/>
                    </a:moveTo>
                    <a:cubicBezTo>
                      <a:pt x="3604" y="0"/>
                      <a:pt x="0" y="3604"/>
                      <a:pt x="0" y="8065"/>
                    </a:cubicBezTo>
                    <a:lnTo>
                      <a:pt x="0" y="31403"/>
                    </a:lnTo>
                    <a:cubicBezTo>
                      <a:pt x="0" y="35846"/>
                      <a:pt x="3604" y="39450"/>
                      <a:pt x="8047" y="39450"/>
                    </a:cubicBezTo>
                    <a:lnTo>
                      <a:pt x="100276" y="39450"/>
                    </a:lnTo>
                    <a:cubicBezTo>
                      <a:pt x="104719" y="39450"/>
                      <a:pt x="108341" y="35846"/>
                      <a:pt x="108341" y="31403"/>
                    </a:cubicBezTo>
                    <a:lnTo>
                      <a:pt x="108341" y="15309"/>
                    </a:lnTo>
                    <a:lnTo>
                      <a:pt x="108234" y="15309"/>
                    </a:lnTo>
                    <a:cubicBezTo>
                      <a:pt x="106610" y="15309"/>
                      <a:pt x="104469" y="16344"/>
                      <a:pt x="103041" y="17218"/>
                    </a:cubicBezTo>
                    <a:cubicBezTo>
                      <a:pt x="102649" y="17450"/>
                      <a:pt x="102221" y="17575"/>
                      <a:pt x="101810" y="17575"/>
                    </a:cubicBezTo>
                    <a:cubicBezTo>
                      <a:pt x="101186" y="17575"/>
                      <a:pt x="100597" y="17307"/>
                      <a:pt x="100133" y="16808"/>
                    </a:cubicBezTo>
                    <a:cubicBezTo>
                      <a:pt x="97011" y="13436"/>
                      <a:pt x="89303" y="5139"/>
                      <a:pt x="836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33;p39">
                <a:extLst>
                  <a:ext uri="{FF2B5EF4-FFF2-40B4-BE49-F238E27FC236}">
                    <a16:creationId xmlns:a16="http://schemas.microsoft.com/office/drawing/2014/main" id="{A96233FD-A408-45B2-ABA1-C10334D5A3CF}"/>
                  </a:ext>
                </a:extLst>
              </p:cNvPr>
              <p:cNvSpPr/>
              <p:nvPr/>
            </p:nvSpPr>
            <p:spPr>
              <a:xfrm>
                <a:off x="4106850" y="3555800"/>
                <a:ext cx="396125" cy="9720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38880" extrusionOk="0">
                    <a:moveTo>
                      <a:pt x="7887" y="38880"/>
                    </a:moveTo>
                    <a:cubicBezTo>
                      <a:pt x="3569" y="38880"/>
                      <a:pt x="0" y="35365"/>
                      <a:pt x="0" y="31118"/>
                    </a:cubicBezTo>
                    <a:lnTo>
                      <a:pt x="0" y="7762"/>
                    </a:lnTo>
                    <a:cubicBezTo>
                      <a:pt x="0" y="3426"/>
                      <a:pt x="3569" y="1"/>
                      <a:pt x="7887" y="1"/>
                    </a:cubicBezTo>
                    <a:lnTo>
                      <a:pt x="15845" y="1"/>
                    </a:lnTo>
                    <a:cubicBezTo>
                      <a:pt x="11437" y="1"/>
                      <a:pt x="7887" y="3426"/>
                      <a:pt x="7887" y="7762"/>
                    </a:cubicBezTo>
                    <a:lnTo>
                      <a:pt x="7887" y="31118"/>
                    </a:lnTo>
                    <a:cubicBezTo>
                      <a:pt x="7887" y="35365"/>
                      <a:pt x="11437" y="38880"/>
                      <a:pt x="15845" y="388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34;p39">
                <a:extLst>
                  <a:ext uri="{FF2B5EF4-FFF2-40B4-BE49-F238E27FC236}">
                    <a16:creationId xmlns:a16="http://schemas.microsoft.com/office/drawing/2014/main" id="{D0650E6A-868C-4A6A-ABFF-F3854E97D56E}"/>
                  </a:ext>
                </a:extLst>
              </p:cNvPr>
              <p:cNvSpPr/>
              <p:nvPr/>
            </p:nvSpPr>
            <p:spPr>
              <a:xfrm>
                <a:off x="6404075" y="3931825"/>
                <a:ext cx="3957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3786" extrusionOk="0">
                    <a:moveTo>
                      <a:pt x="15827" y="1"/>
                    </a:moveTo>
                    <a:cubicBezTo>
                      <a:pt x="14222" y="72"/>
                      <a:pt x="12205" y="1054"/>
                      <a:pt x="10831" y="1892"/>
                    </a:cubicBezTo>
                    <a:cubicBezTo>
                      <a:pt x="10439" y="2124"/>
                      <a:pt x="10011" y="2249"/>
                      <a:pt x="9600" y="2249"/>
                    </a:cubicBezTo>
                    <a:cubicBezTo>
                      <a:pt x="8976" y="2249"/>
                      <a:pt x="8387" y="1981"/>
                      <a:pt x="7923" y="1482"/>
                    </a:cubicBezTo>
                    <a:cubicBezTo>
                      <a:pt x="7905" y="1464"/>
                      <a:pt x="7887" y="1446"/>
                      <a:pt x="7870" y="1411"/>
                    </a:cubicBezTo>
                    <a:lnTo>
                      <a:pt x="7870" y="16006"/>
                    </a:lnTo>
                    <a:cubicBezTo>
                      <a:pt x="7870" y="20270"/>
                      <a:pt x="4301" y="23785"/>
                      <a:pt x="1" y="23785"/>
                    </a:cubicBezTo>
                    <a:lnTo>
                      <a:pt x="7870" y="23785"/>
                    </a:lnTo>
                    <a:cubicBezTo>
                      <a:pt x="8441" y="23785"/>
                      <a:pt x="8940" y="23785"/>
                      <a:pt x="9440" y="23625"/>
                    </a:cubicBezTo>
                    <a:cubicBezTo>
                      <a:pt x="11010" y="23286"/>
                      <a:pt x="12419" y="22554"/>
                      <a:pt x="13508" y="21483"/>
                    </a:cubicBezTo>
                    <a:cubicBezTo>
                      <a:pt x="14917" y="20092"/>
                      <a:pt x="15827" y="18129"/>
                      <a:pt x="15827" y="16006"/>
                    </a:cubicBezTo>
                    <a:lnTo>
                      <a:pt x="15827" y="1"/>
                    </a:lnTo>
                    <a:close/>
                  </a:path>
                </a:pathLst>
              </a:custGeom>
              <a:solidFill>
                <a:srgbClr val="FF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35;p39">
                <a:extLst>
                  <a:ext uri="{FF2B5EF4-FFF2-40B4-BE49-F238E27FC236}">
                    <a16:creationId xmlns:a16="http://schemas.microsoft.com/office/drawing/2014/main" id="{AE95C9CA-36E6-4309-866D-7040AE59E236}"/>
                  </a:ext>
                </a:extLst>
              </p:cNvPr>
              <p:cNvSpPr/>
              <p:nvPr/>
            </p:nvSpPr>
            <p:spPr>
              <a:xfrm>
                <a:off x="6190425" y="3548675"/>
                <a:ext cx="609350" cy="439400"/>
              </a:xfrm>
              <a:custGeom>
                <a:avLst/>
                <a:gdLst/>
                <a:ahLst/>
                <a:cxnLst/>
                <a:rect l="l" t="t" r="r" b="b"/>
                <a:pathLst>
                  <a:path w="24374" h="17576" extrusionOk="0">
                    <a:moveTo>
                      <a:pt x="0" y="0"/>
                    </a:moveTo>
                    <a:cubicBezTo>
                      <a:pt x="5603" y="5121"/>
                      <a:pt x="13240" y="13329"/>
                      <a:pt x="16416" y="16737"/>
                    </a:cubicBezTo>
                    <a:cubicBezTo>
                      <a:pt x="16433" y="16772"/>
                      <a:pt x="16451" y="16790"/>
                      <a:pt x="16469" y="16808"/>
                    </a:cubicBezTo>
                    <a:cubicBezTo>
                      <a:pt x="16915" y="17307"/>
                      <a:pt x="17522" y="17575"/>
                      <a:pt x="18146" y="17575"/>
                    </a:cubicBezTo>
                    <a:cubicBezTo>
                      <a:pt x="18557" y="17575"/>
                      <a:pt x="18985" y="17450"/>
                      <a:pt x="19377" y="17218"/>
                    </a:cubicBezTo>
                    <a:cubicBezTo>
                      <a:pt x="20751" y="16380"/>
                      <a:pt x="22768" y="15398"/>
                      <a:pt x="24373" y="15327"/>
                    </a:cubicBezTo>
                    <a:lnTo>
                      <a:pt x="24373" y="15095"/>
                    </a:lnTo>
                    <a:lnTo>
                      <a:pt x="24124" y="14917"/>
                    </a:lnTo>
                    <a:lnTo>
                      <a:pt x="16416" y="10135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8" name="Google Shape;636;p39">
              <a:extLst>
                <a:ext uri="{FF2B5EF4-FFF2-40B4-BE49-F238E27FC236}">
                  <a16:creationId xmlns:a16="http://schemas.microsoft.com/office/drawing/2014/main" id="{B665898B-030E-49F3-94D1-B050220217A4}"/>
                </a:ext>
              </a:extLst>
            </p:cNvPr>
            <p:cNvCxnSpPr/>
            <p:nvPr/>
          </p:nvCxnSpPr>
          <p:spPr>
            <a:xfrm>
              <a:off x="2215525" y="3581888"/>
              <a:ext cx="4717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" name="BlokTextu 42">
            <a:extLst>
              <a:ext uri="{FF2B5EF4-FFF2-40B4-BE49-F238E27FC236}">
                <a16:creationId xmlns:a16="http://schemas.microsoft.com/office/drawing/2014/main" id="{824D449C-F4A5-4937-8731-D16341C33ADD}"/>
              </a:ext>
            </a:extLst>
          </p:cNvPr>
          <p:cNvSpPr txBox="1"/>
          <p:nvPr/>
        </p:nvSpPr>
        <p:spPr>
          <a:xfrm>
            <a:off x="2723509" y="2892887"/>
            <a:ext cx="30694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Individuálne a skupinové pozorovanie</a:t>
            </a:r>
          </a:p>
        </p:txBody>
      </p:sp>
      <p:sp>
        <p:nvSpPr>
          <p:cNvPr id="44" name="BlokTextu 43">
            <a:extLst>
              <a:ext uri="{FF2B5EF4-FFF2-40B4-BE49-F238E27FC236}">
                <a16:creationId xmlns:a16="http://schemas.microsoft.com/office/drawing/2014/main" id="{CC926DAA-16B6-4DB0-9D0F-2F9D711A015C}"/>
              </a:ext>
            </a:extLst>
          </p:cNvPr>
          <p:cNvSpPr txBox="1"/>
          <p:nvPr/>
        </p:nvSpPr>
        <p:spPr>
          <a:xfrm>
            <a:off x="1124027" y="3929104"/>
            <a:ext cx="20081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200" b="1" dirty="0">
                <a:latin typeface="Quicksand Medium" panose="020B0604020202020204" charset="-18"/>
              </a:rPr>
              <a:t>Pozorovanie jedného človeka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200" b="1" dirty="0">
              <a:latin typeface="Quicksand Medium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200" b="1" dirty="0">
                <a:latin typeface="Quicksand Medium" panose="020B0604020202020204" charset="-18"/>
              </a:rPr>
              <a:t>Menej náročné než skupinové</a:t>
            </a:r>
          </a:p>
        </p:txBody>
      </p:sp>
      <p:sp>
        <p:nvSpPr>
          <p:cNvPr id="51" name="BlokTextu 50">
            <a:extLst>
              <a:ext uri="{FF2B5EF4-FFF2-40B4-BE49-F238E27FC236}">
                <a16:creationId xmlns:a16="http://schemas.microsoft.com/office/drawing/2014/main" id="{0B1E8205-2C2E-44A7-A69D-B078F3DCAC11}"/>
              </a:ext>
            </a:extLst>
          </p:cNvPr>
          <p:cNvSpPr txBox="1"/>
          <p:nvPr/>
        </p:nvSpPr>
        <p:spPr>
          <a:xfrm>
            <a:off x="-310184" y="360105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6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Individuálne</a:t>
            </a:r>
          </a:p>
        </p:txBody>
      </p:sp>
      <p:grpSp>
        <p:nvGrpSpPr>
          <p:cNvPr id="52" name="Google Shape;1129;p53">
            <a:extLst>
              <a:ext uri="{FF2B5EF4-FFF2-40B4-BE49-F238E27FC236}">
                <a16:creationId xmlns:a16="http://schemas.microsoft.com/office/drawing/2014/main" id="{4AF729DE-25AC-4ABD-97A7-72C10902C309}"/>
              </a:ext>
            </a:extLst>
          </p:cNvPr>
          <p:cNvGrpSpPr/>
          <p:nvPr/>
        </p:nvGrpSpPr>
        <p:grpSpPr>
          <a:xfrm rot="10800000" flipH="1">
            <a:off x="5736829" y="3661815"/>
            <a:ext cx="2128738" cy="1300110"/>
            <a:chOff x="894901" y="2880601"/>
            <a:chExt cx="2845256" cy="907202"/>
          </a:xfrm>
        </p:grpSpPr>
        <p:sp>
          <p:nvSpPr>
            <p:cNvPr id="53" name="Google Shape;1130;p53">
              <a:extLst>
                <a:ext uri="{FF2B5EF4-FFF2-40B4-BE49-F238E27FC236}">
                  <a16:creationId xmlns:a16="http://schemas.microsoft.com/office/drawing/2014/main" id="{0BE52668-C579-47AD-B753-78C0E054997B}"/>
                </a:ext>
              </a:extLst>
            </p:cNvPr>
            <p:cNvSpPr/>
            <p:nvPr/>
          </p:nvSpPr>
          <p:spPr>
            <a:xfrm>
              <a:off x="894901" y="2880601"/>
              <a:ext cx="2845256" cy="907202"/>
            </a:xfrm>
            <a:custGeom>
              <a:avLst/>
              <a:gdLst/>
              <a:ahLst/>
              <a:cxnLst/>
              <a:rect l="l" t="t" r="r" b="b"/>
              <a:pathLst>
                <a:path w="34079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28418" y="10866"/>
                  </a:lnTo>
                  <a:lnTo>
                    <a:pt x="34079" y="6689"/>
                  </a:lnTo>
                  <a:lnTo>
                    <a:pt x="34079" y="2169"/>
                  </a:lnTo>
                  <a:cubicBezTo>
                    <a:pt x="34079" y="982"/>
                    <a:pt x="33097" y="1"/>
                    <a:pt x="31887" y="1"/>
                  </a:cubicBezTo>
                  <a:close/>
                </a:path>
              </a:pathLst>
            </a:custGeom>
            <a:solidFill>
              <a:srgbClr val="FFD28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31;p53">
              <a:extLst>
                <a:ext uri="{FF2B5EF4-FFF2-40B4-BE49-F238E27FC236}">
                  <a16:creationId xmlns:a16="http://schemas.microsoft.com/office/drawing/2014/main" id="{7D2CC992-AA1D-48C8-8F58-8A19C5B5D26A}"/>
                </a:ext>
              </a:extLst>
            </p:cNvPr>
            <p:cNvSpPr/>
            <p:nvPr/>
          </p:nvSpPr>
          <p:spPr>
            <a:xfrm>
              <a:off x="902225" y="2889729"/>
              <a:ext cx="364100" cy="889219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rgbClr val="FFE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32;p53">
              <a:extLst>
                <a:ext uri="{FF2B5EF4-FFF2-40B4-BE49-F238E27FC236}">
                  <a16:creationId xmlns:a16="http://schemas.microsoft.com/office/drawing/2014/main" id="{E9D1774B-BC05-4BF8-8958-3B429FD08312}"/>
                </a:ext>
              </a:extLst>
            </p:cNvPr>
            <p:cNvSpPr/>
            <p:nvPr/>
          </p:nvSpPr>
          <p:spPr>
            <a:xfrm>
              <a:off x="3368810" y="2888450"/>
              <a:ext cx="364016" cy="687798"/>
            </a:xfrm>
            <a:custGeom>
              <a:avLst/>
              <a:gdLst/>
              <a:ahLst/>
              <a:cxnLst/>
              <a:rect l="l" t="t" r="r" b="b"/>
              <a:pathLst>
                <a:path w="4360" h="8310" extrusionOk="0">
                  <a:moveTo>
                    <a:pt x="0" y="1"/>
                  </a:moveTo>
                  <a:cubicBezTo>
                    <a:pt x="1187" y="1"/>
                    <a:pt x="2168" y="982"/>
                    <a:pt x="2168" y="2169"/>
                  </a:cubicBezTo>
                  <a:lnTo>
                    <a:pt x="2168" y="8309"/>
                  </a:lnTo>
                  <a:lnTo>
                    <a:pt x="4360" y="6689"/>
                  </a:lnTo>
                  <a:lnTo>
                    <a:pt x="4360" y="2169"/>
                  </a:lnTo>
                  <a:cubicBezTo>
                    <a:pt x="4360" y="1576"/>
                    <a:pt x="4109" y="1028"/>
                    <a:pt x="3721" y="640"/>
                  </a:cubicBezTo>
                  <a:cubicBezTo>
                    <a:pt x="3424" y="343"/>
                    <a:pt x="3036" y="138"/>
                    <a:pt x="2602" y="47"/>
                  </a:cubicBezTo>
                  <a:cubicBezTo>
                    <a:pt x="2465" y="1"/>
                    <a:pt x="2328" y="1"/>
                    <a:pt x="2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33;p53">
              <a:extLst>
                <a:ext uri="{FF2B5EF4-FFF2-40B4-BE49-F238E27FC236}">
                  <a16:creationId xmlns:a16="http://schemas.microsoft.com/office/drawing/2014/main" id="{365D092C-6E65-4287-945B-0D9CBCBE7425}"/>
                </a:ext>
              </a:extLst>
            </p:cNvPr>
            <p:cNvSpPr/>
            <p:nvPr/>
          </p:nvSpPr>
          <p:spPr>
            <a:xfrm>
              <a:off x="3267415" y="3438972"/>
              <a:ext cx="472720" cy="348821"/>
            </a:xfrm>
            <a:custGeom>
              <a:avLst/>
              <a:gdLst/>
              <a:ahLst/>
              <a:cxnLst/>
              <a:rect l="l" t="t" r="r" b="b"/>
              <a:pathLst>
                <a:path w="5662" h="4178" extrusionOk="0">
                  <a:moveTo>
                    <a:pt x="2192" y="1"/>
                  </a:moveTo>
                  <a:cubicBezTo>
                    <a:pt x="982" y="1"/>
                    <a:pt x="1" y="959"/>
                    <a:pt x="1" y="2169"/>
                  </a:cubicBezTo>
                  <a:lnTo>
                    <a:pt x="1" y="4178"/>
                  </a:lnTo>
                  <a:lnTo>
                    <a:pt x="5662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BlokTextu 58">
            <a:extLst>
              <a:ext uri="{FF2B5EF4-FFF2-40B4-BE49-F238E27FC236}">
                <a16:creationId xmlns:a16="http://schemas.microsoft.com/office/drawing/2014/main" id="{D5B4D8E9-BF7D-464D-BA8D-C79EAD2C53CB}"/>
              </a:ext>
            </a:extLst>
          </p:cNvPr>
          <p:cNvSpPr txBox="1"/>
          <p:nvPr/>
        </p:nvSpPr>
        <p:spPr>
          <a:xfrm>
            <a:off x="4299165" y="3674505"/>
            <a:ext cx="47255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6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Skupinové</a:t>
            </a:r>
          </a:p>
        </p:txBody>
      </p:sp>
      <p:sp>
        <p:nvSpPr>
          <p:cNvPr id="61" name="BlokTextu 60">
            <a:extLst>
              <a:ext uri="{FF2B5EF4-FFF2-40B4-BE49-F238E27FC236}">
                <a16:creationId xmlns:a16="http://schemas.microsoft.com/office/drawing/2014/main" id="{60E4D4EF-277A-4499-A43A-F72AB85EE389}"/>
              </a:ext>
            </a:extLst>
          </p:cNvPr>
          <p:cNvSpPr txBox="1"/>
          <p:nvPr/>
        </p:nvSpPr>
        <p:spPr>
          <a:xfrm>
            <a:off x="5660593" y="3953386"/>
            <a:ext cx="22554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200" b="1" dirty="0">
                <a:latin typeface="Quicksand Medium" panose="020B0604020202020204" charset="-18"/>
              </a:rPr>
              <a:t>Pozorovanie skupiny ľudí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200" b="1" dirty="0">
              <a:latin typeface="Quicksand Medium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200" b="1" dirty="0">
                <a:latin typeface="Quicksand Medium" panose="020B0604020202020204" charset="-18"/>
              </a:rPr>
              <a:t>Väčšie pohodlie pozorovaných  </a:t>
            </a:r>
          </a:p>
        </p:txBody>
      </p:sp>
      <p:grpSp>
        <p:nvGrpSpPr>
          <p:cNvPr id="64" name="Google Shape;691;p42">
            <a:extLst>
              <a:ext uri="{FF2B5EF4-FFF2-40B4-BE49-F238E27FC236}">
                <a16:creationId xmlns:a16="http://schemas.microsoft.com/office/drawing/2014/main" id="{D85A106A-8A25-4B30-AF72-A50A03508877}"/>
              </a:ext>
            </a:extLst>
          </p:cNvPr>
          <p:cNvGrpSpPr/>
          <p:nvPr/>
        </p:nvGrpSpPr>
        <p:grpSpPr>
          <a:xfrm>
            <a:off x="550369" y="2680266"/>
            <a:ext cx="1095646" cy="927366"/>
            <a:chOff x="3663775" y="848934"/>
            <a:chExt cx="1776442" cy="1781132"/>
          </a:xfrm>
        </p:grpSpPr>
        <p:sp>
          <p:nvSpPr>
            <p:cNvPr id="70" name="Google Shape;692;p42">
              <a:extLst>
                <a:ext uri="{FF2B5EF4-FFF2-40B4-BE49-F238E27FC236}">
                  <a16:creationId xmlns:a16="http://schemas.microsoft.com/office/drawing/2014/main" id="{3F10C65A-8270-4EC2-82AD-83CDC5CB4865}"/>
                </a:ext>
              </a:extLst>
            </p:cNvPr>
            <p:cNvSpPr/>
            <p:nvPr/>
          </p:nvSpPr>
          <p:spPr>
            <a:xfrm>
              <a:off x="3699888" y="848934"/>
              <a:ext cx="1740329" cy="1781132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93;p42">
              <a:extLst>
                <a:ext uri="{FF2B5EF4-FFF2-40B4-BE49-F238E27FC236}">
                  <a16:creationId xmlns:a16="http://schemas.microsoft.com/office/drawing/2014/main" id="{69EB41AD-0CDE-47D1-A994-C9479D3E9569}"/>
                </a:ext>
              </a:extLst>
            </p:cNvPr>
            <p:cNvSpPr/>
            <p:nvPr/>
          </p:nvSpPr>
          <p:spPr>
            <a:xfrm>
              <a:off x="5175348" y="851827"/>
              <a:ext cx="222705" cy="1763606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94;p42">
              <a:extLst>
                <a:ext uri="{FF2B5EF4-FFF2-40B4-BE49-F238E27FC236}">
                  <a16:creationId xmlns:a16="http://schemas.microsoft.com/office/drawing/2014/main" id="{280D6C41-FAEA-4E2A-B4ED-DBE0EE1F20C1}"/>
                </a:ext>
              </a:extLst>
            </p:cNvPr>
            <p:cNvSpPr/>
            <p:nvPr/>
          </p:nvSpPr>
          <p:spPr>
            <a:xfrm>
              <a:off x="3671042" y="848934"/>
              <a:ext cx="219995" cy="1439704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95;p42">
              <a:extLst>
                <a:ext uri="{FF2B5EF4-FFF2-40B4-BE49-F238E27FC236}">
                  <a16:creationId xmlns:a16="http://schemas.microsoft.com/office/drawing/2014/main" id="{84970F5A-342B-4887-A40E-755430DD420A}"/>
                </a:ext>
              </a:extLst>
            </p:cNvPr>
            <p:cNvSpPr/>
            <p:nvPr/>
          </p:nvSpPr>
          <p:spPr>
            <a:xfrm>
              <a:off x="3663775" y="2157880"/>
              <a:ext cx="507100" cy="466297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644;p39">
            <a:extLst>
              <a:ext uri="{FF2B5EF4-FFF2-40B4-BE49-F238E27FC236}">
                <a16:creationId xmlns:a16="http://schemas.microsoft.com/office/drawing/2014/main" id="{0C9561BC-8A01-413F-8262-D190589C5266}"/>
              </a:ext>
            </a:extLst>
          </p:cNvPr>
          <p:cNvSpPr txBox="1">
            <a:spLocks/>
          </p:cNvSpPr>
          <p:nvPr/>
        </p:nvSpPr>
        <p:spPr>
          <a:xfrm>
            <a:off x="646727" y="2637435"/>
            <a:ext cx="958227" cy="912257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ctr" defTabSz="685800" rtl="0" eaLnBrk="1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4800" kern="1200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lang="en" dirty="0"/>
              <a:t>0</a:t>
            </a:r>
            <a:r>
              <a:rPr lang="sk-SK" dirty="0"/>
              <a:t>5</a:t>
            </a:r>
            <a:r>
              <a:rPr lang="en" dirty="0"/>
              <a:t>.</a:t>
            </a:r>
          </a:p>
        </p:txBody>
      </p:sp>
      <p:grpSp>
        <p:nvGrpSpPr>
          <p:cNvPr id="81" name="Google Shape;7364;p87">
            <a:extLst>
              <a:ext uri="{FF2B5EF4-FFF2-40B4-BE49-F238E27FC236}">
                <a16:creationId xmlns:a16="http://schemas.microsoft.com/office/drawing/2014/main" id="{B4D84DE2-1AF8-445A-AD30-BA379A3EA90D}"/>
              </a:ext>
            </a:extLst>
          </p:cNvPr>
          <p:cNvGrpSpPr/>
          <p:nvPr/>
        </p:nvGrpSpPr>
        <p:grpSpPr>
          <a:xfrm>
            <a:off x="3114257" y="4455265"/>
            <a:ext cx="526029" cy="474362"/>
            <a:chOff x="2461742" y="3665034"/>
            <a:chExt cx="418334" cy="385381"/>
          </a:xfrm>
        </p:grpSpPr>
        <p:sp>
          <p:nvSpPr>
            <p:cNvPr id="85" name="Google Shape;7365;p87">
              <a:extLst>
                <a:ext uri="{FF2B5EF4-FFF2-40B4-BE49-F238E27FC236}">
                  <a16:creationId xmlns:a16="http://schemas.microsoft.com/office/drawing/2014/main" id="{3AEA0C02-1FB0-4050-8D09-27B449593AA1}"/>
                </a:ext>
              </a:extLst>
            </p:cNvPr>
            <p:cNvSpPr/>
            <p:nvPr/>
          </p:nvSpPr>
          <p:spPr>
            <a:xfrm>
              <a:off x="2486628" y="3670770"/>
              <a:ext cx="373986" cy="373986"/>
            </a:xfrm>
            <a:custGeom>
              <a:avLst/>
              <a:gdLst/>
              <a:ahLst/>
              <a:cxnLst/>
              <a:rect l="l" t="t" r="r" b="b"/>
              <a:pathLst>
                <a:path w="14277" h="14277" extrusionOk="0">
                  <a:moveTo>
                    <a:pt x="7138" y="1"/>
                  </a:moveTo>
                  <a:cubicBezTo>
                    <a:pt x="3197" y="1"/>
                    <a:pt x="0" y="3198"/>
                    <a:pt x="0" y="7139"/>
                  </a:cubicBezTo>
                  <a:cubicBezTo>
                    <a:pt x="0" y="11083"/>
                    <a:pt x="3197" y="14277"/>
                    <a:pt x="7138" y="14277"/>
                  </a:cubicBezTo>
                  <a:cubicBezTo>
                    <a:pt x="11082" y="14277"/>
                    <a:pt x="14276" y="11083"/>
                    <a:pt x="14276" y="7139"/>
                  </a:cubicBezTo>
                  <a:cubicBezTo>
                    <a:pt x="14276" y="3198"/>
                    <a:pt x="11082" y="1"/>
                    <a:pt x="7138" y="1"/>
                  </a:cubicBezTo>
                  <a:close/>
                </a:path>
              </a:pathLst>
            </a:custGeom>
            <a:solidFill>
              <a:srgbClr val="C3C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366;p87">
              <a:extLst>
                <a:ext uri="{FF2B5EF4-FFF2-40B4-BE49-F238E27FC236}">
                  <a16:creationId xmlns:a16="http://schemas.microsoft.com/office/drawing/2014/main" id="{DC426C24-B421-4425-AD0B-2834DE505530}"/>
                </a:ext>
              </a:extLst>
            </p:cNvPr>
            <p:cNvSpPr/>
            <p:nvPr/>
          </p:nvSpPr>
          <p:spPr>
            <a:xfrm>
              <a:off x="2462738" y="3712709"/>
              <a:ext cx="355938" cy="332205"/>
            </a:xfrm>
            <a:custGeom>
              <a:avLst/>
              <a:gdLst/>
              <a:ahLst/>
              <a:cxnLst/>
              <a:rect l="l" t="t" r="r" b="b"/>
              <a:pathLst>
                <a:path w="13588" h="12682" extrusionOk="0">
                  <a:moveTo>
                    <a:pt x="3547" y="0"/>
                  </a:moveTo>
                  <a:cubicBezTo>
                    <a:pt x="258" y="2666"/>
                    <a:pt x="1" y="7594"/>
                    <a:pt x="2996" y="10589"/>
                  </a:cubicBezTo>
                  <a:cubicBezTo>
                    <a:pt x="4398" y="11991"/>
                    <a:pt x="6223" y="12681"/>
                    <a:pt x="8043" y="12681"/>
                  </a:cubicBezTo>
                  <a:cubicBezTo>
                    <a:pt x="10109" y="12681"/>
                    <a:pt x="12168" y="11790"/>
                    <a:pt x="13588" y="10041"/>
                  </a:cubicBezTo>
                  <a:lnTo>
                    <a:pt x="13588" y="10041"/>
                  </a:lnTo>
                  <a:cubicBezTo>
                    <a:pt x="12320" y="11076"/>
                    <a:pt x="10736" y="11641"/>
                    <a:pt x="9103" y="11641"/>
                  </a:cubicBezTo>
                  <a:cubicBezTo>
                    <a:pt x="9098" y="11641"/>
                    <a:pt x="9093" y="11641"/>
                    <a:pt x="9088" y="11641"/>
                  </a:cubicBezTo>
                  <a:cubicBezTo>
                    <a:pt x="6333" y="11641"/>
                    <a:pt x="3825" y="10058"/>
                    <a:pt x="2639" y="7570"/>
                  </a:cubicBezTo>
                  <a:cubicBezTo>
                    <a:pt x="1457" y="5082"/>
                    <a:pt x="1810" y="2135"/>
                    <a:pt x="3547" y="0"/>
                  </a:cubicBezTo>
                  <a:close/>
                </a:path>
              </a:pathLst>
            </a:custGeom>
            <a:solidFill>
              <a:srgbClr val="AAB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367;p87">
              <a:extLst>
                <a:ext uri="{FF2B5EF4-FFF2-40B4-BE49-F238E27FC236}">
                  <a16:creationId xmlns:a16="http://schemas.microsoft.com/office/drawing/2014/main" id="{E0237AE8-7440-485A-BED0-50CA58B784E5}"/>
                </a:ext>
              </a:extLst>
            </p:cNvPr>
            <p:cNvSpPr/>
            <p:nvPr/>
          </p:nvSpPr>
          <p:spPr>
            <a:xfrm>
              <a:off x="2564112" y="3881928"/>
              <a:ext cx="218990" cy="96502"/>
            </a:xfrm>
            <a:custGeom>
              <a:avLst/>
              <a:gdLst/>
              <a:ahLst/>
              <a:cxnLst/>
              <a:rect l="l" t="t" r="r" b="b"/>
              <a:pathLst>
                <a:path w="8360" h="3684" extrusionOk="0">
                  <a:moveTo>
                    <a:pt x="242" y="1"/>
                  </a:moveTo>
                  <a:cubicBezTo>
                    <a:pt x="108" y="1"/>
                    <a:pt x="1" y="147"/>
                    <a:pt x="44" y="301"/>
                  </a:cubicBezTo>
                  <a:cubicBezTo>
                    <a:pt x="603" y="2261"/>
                    <a:pt x="2241" y="3683"/>
                    <a:pt x="4180" y="3683"/>
                  </a:cubicBezTo>
                  <a:cubicBezTo>
                    <a:pt x="6120" y="3683"/>
                    <a:pt x="7761" y="2261"/>
                    <a:pt x="8316" y="301"/>
                  </a:cubicBezTo>
                  <a:cubicBezTo>
                    <a:pt x="8359" y="147"/>
                    <a:pt x="8255" y="1"/>
                    <a:pt x="8119" y="1"/>
                  </a:cubicBezTo>
                  <a:cubicBezTo>
                    <a:pt x="8104" y="1"/>
                    <a:pt x="8089" y="3"/>
                    <a:pt x="8073" y="7"/>
                  </a:cubicBezTo>
                  <a:cubicBezTo>
                    <a:pt x="6812" y="301"/>
                    <a:pt x="5522" y="452"/>
                    <a:pt x="4224" y="452"/>
                  </a:cubicBezTo>
                  <a:cubicBezTo>
                    <a:pt x="4209" y="452"/>
                    <a:pt x="4195" y="452"/>
                    <a:pt x="4180" y="452"/>
                  </a:cubicBezTo>
                  <a:cubicBezTo>
                    <a:pt x="4166" y="452"/>
                    <a:pt x="4151" y="452"/>
                    <a:pt x="4136" y="452"/>
                  </a:cubicBezTo>
                  <a:cubicBezTo>
                    <a:pt x="2842" y="452"/>
                    <a:pt x="1548" y="301"/>
                    <a:pt x="287" y="7"/>
                  </a:cubicBezTo>
                  <a:cubicBezTo>
                    <a:pt x="272" y="3"/>
                    <a:pt x="257" y="1"/>
                    <a:pt x="242" y="1"/>
                  </a:cubicBezTo>
                  <a:close/>
                </a:path>
              </a:pathLst>
            </a:custGeom>
            <a:solidFill>
              <a:srgbClr val="7F9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368;p87">
              <a:extLst>
                <a:ext uri="{FF2B5EF4-FFF2-40B4-BE49-F238E27FC236}">
                  <a16:creationId xmlns:a16="http://schemas.microsoft.com/office/drawing/2014/main" id="{3A679842-45D9-4719-B252-DC4FC60DF687}"/>
                </a:ext>
              </a:extLst>
            </p:cNvPr>
            <p:cNvSpPr/>
            <p:nvPr/>
          </p:nvSpPr>
          <p:spPr>
            <a:xfrm>
              <a:off x="2564112" y="3881928"/>
              <a:ext cx="218990" cy="53700"/>
            </a:xfrm>
            <a:custGeom>
              <a:avLst/>
              <a:gdLst/>
              <a:ahLst/>
              <a:cxnLst/>
              <a:rect l="l" t="t" r="r" b="b"/>
              <a:pathLst>
                <a:path w="8360" h="2050" extrusionOk="0">
                  <a:moveTo>
                    <a:pt x="242" y="1"/>
                  </a:moveTo>
                  <a:cubicBezTo>
                    <a:pt x="108" y="1"/>
                    <a:pt x="1" y="147"/>
                    <a:pt x="44" y="301"/>
                  </a:cubicBezTo>
                  <a:cubicBezTo>
                    <a:pt x="188" y="802"/>
                    <a:pt x="404" y="1278"/>
                    <a:pt x="692" y="1713"/>
                  </a:cubicBezTo>
                  <a:cubicBezTo>
                    <a:pt x="1843" y="1938"/>
                    <a:pt x="3012" y="2050"/>
                    <a:pt x="4180" y="2050"/>
                  </a:cubicBezTo>
                  <a:cubicBezTo>
                    <a:pt x="5349" y="2050"/>
                    <a:pt x="6517" y="1938"/>
                    <a:pt x="7669" y="1713"/>
                  </a:cubicBezTo>
                  <a:cubicBezTo>
                    <a:pt x="7956" y="1278"/>
                    <a:pt x="8176" y="802"/>
                    <a:pt x="8316" y="301"/>
                  </a:cubicBezTo>
                  <a:cubicBezTo>
                    <a:pt x="8359" y="147"/>
                    <a:pt x="8255" y="1"/>
                    <a:pt x="8119" y="1"/>
                  </a:cubicBezTo>
                  <a:cubicBezTo>
                    <a:pt x="8104" y="1"/>
                    <a:pt x="8089" y="3"/>
                    <a:pt x="8073" y="7"/>
                  </a:cubicBezTo>
                  <a:cubicBezTo>
                    <a:pt x="6793" y="305"/>
                    <a:pt x="5487" y="454"/>
                    <a:pt x="4180" y="454"/>
                  </a:cubicBezTo>
                  <a:cubicBezTo>
                    <a:pt x="2874" y="454"/>
                    <a:pt x="1567" y="305"/>
                    <a:pt x="287" y="7"/>
                  </a:cubicBezTo>
                  <a:cubicBezTo>
                    <a:pt x="272" y="3"/>
                    <a:pt x="257" y="1"/>
                    <a:pt x="242" y="1"/>
                  </a:cubicBez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369;p87">
              <a:extLst>
                <a:ext uri="{FF2B5EF4-FFF2-40B4-BE49-F238E27FC236}">
                  <a16:creationId xmlns:a16="http://schemas.microsoft.com/office/drawing/2014/main" id="{6973FB80-C3D3-410C-A0AD-FBBD6268E45B}"/>
                </a:ext>
              </a:extLst>
            </p:cNvPr>
            <p:cNvSpPr/>
            <p:nvPr/>
          </p:nvSpPr>
          <p:spPr>
            <a:xfrm>
              <a:off x="2595232" y="3785400"/>
              <a:ext cx="30177" cy="54617"/>
            </a:xfrm>
            <a:custGeom>
              <a:avLst/>
              <a:gdLst/>
              <a:ahLst/>
              <a:cxnLst/>
              <a:rect l="l" t="t" r="r" b="b"/>
              <a:pathLst>
                <a:path w="1152" h="2085" extrusionOk="0">
                  <a:moveTo>
                    <a:pt x="576" y="1"/>
                  </a:moveTo>
                  <a:cubicBezTo>
                    <a:pt x="258" y="1"/>
                    <a:pt x="0" y="258"/>
                    <a:pt x="0" y="577"/>
                  </a:cubicBezTo>
                  <a:lnTo>
                    <a:pt x="0" y="1509"/>
                  </a:lnTo>
                  <a:cubicBezTo>
                    <a:pt x="0" y="1827"/>
                    <a:pt x="258" y="2084"/>
                    <a:pt x="576" y="2084"/>
                  </a:cubicBezTo>
                  <a:cubicBezTo>
                    <a:pt x="891" y="2084"/>
                    <a:pt x="1152" y="1827"/>
                    <a:pt x="1152" y="1509"/>
                  </a:cubicBezTo>
                  <a:lnTo>
                    <a:pt x="1152" y="577"/>
                  </a:lnTo>
                  <a:cubicBezTo>
                    <a:pt x="1152" y="258"/>
                    <a:pt x="891" y="1"/>
                    <a:pt x="576" y="1"/>
                  </a:cubicBez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370;p87">
              <a:extLst>
                <a:ext uri="{FF2B5EF4-FFF2-40B4-BE49-F238E27FC236}">
                  <a16:creationId xmlns:a16="http://schemas.microsoft.com/office/drawing/2014/main" id="{F9A7F192-A3F9-488A-ADD8-2278CD0241B8}"/>
                </a:ext>
              </a:extLst>
            </p:cNvPr>
            <p:cNvSpPr/>
            <p:nvPr/>
          </p:nvSpPr>
          <p:spPr>
            <a:xfrm>
              <a:off x="2607256" y="3785374"/>
              <a:ext cx="18153" cy="42305"/>
            </a:xfrm>
            <a:custGeom>
              <a:avLst/>
              <a:gdLst/>
              <a:ahLst/>
              <a:cxnLst/>
              <a:rect l="l" t="t" r="r" b="b"/>
              <a:pathLst>
                <a:path w="693" h="1615" extrusionOk="0">
                  <a:moveTo>
                    <a:pt x="116" y="1"/>
                  </a:moveTo>
                  <a:cubicBezTo>
                    <a:pt x="78" y="1"/>
                    <a:pt x="40" y="4"/>
                    <a:pt x="1" y="12"/>
                  </a:cubicBezTo>
                  <a:lnTo>
                    <a:pt x="1" y="972"/>
                  </a:lnTo>
                  <a:cubicBezTo>
                    <a:pt x="1" y="1329"/>
                    <a:pt x="289" y="1614"/>
                    <a:pt x="644" y="1614"/>
                  </a:cubicBezTo>
                  <a:cubicBezTo>
                    <a:pt x="660" y="1614"/>
                    <a:pt x="677" y="1614"/>
                    <a:pt x="693" y="1612"/>
                  </a:cubicBezTo>
                  <a:lnTo>
                    <a:pt x="693" y="578"/>
                  </a:lnTo>
                  <a:cubicBezTo>
                    <a:pt x="690" y="251"/>
                    <a:pt x="426" y="1"/>
                    <a:pt x="116" y="1"/>
                  </a:cubicBezTo>
                  <a:close/>
                </a:path>
              </a:pathLst>
            </a:custGeom>
            <a:solidFill>
              <a:srgbClr val="7F9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371;p87">
              <a:extLst>
                <a:ext uri="{FF2B5EF4-FFF2-40B4-BE49-F238E27FC236}">
                  <a16:creationId xmlns:a16="http://schemas.microsoft.com/office/drawing/2014/main" id="{B88DC7B3-F3A8-43AB-929C-820E14373D48}"/>
                </a:ext>
              </a:extLst>
            </p:cNvPr>
            <p:cNvSpPr/>
            <p:nvPr/>
          </p:nvSpPr>
          <p:spPr>
            <a:xfrm>
              <a:off x="2584099" y="3884862"/>
              <a:ext cx="178938" cy="33294"/>
            </a:xfrm>
            <a:custGeom>
              <a:avLst/>
              <a:gdLst/>
              <a:ahLst/>
              <a:cxnLst/>
              <a:rect l="l" t="t" r="r" b="b"/>
              <a:pathLst>
                <a:path w="6831" h="1271" extrusionOk="0">
                  <a:moveTo>
                    <a:pt x="1" y="1"/>
                  </a:moveTo>
                  <a:cubicBezTo>
                    <a:pt x="86" y="237"/>
                    <a:pt x="196" y="463"/>
                    <a:pt x="323" y="683"/>
                  </a:cubicBezTo>
                  <a:cubicBezTo>
                    <a:pt x="460" y="923"/>
                    <a:pt x="703" y="1084"/>
                    <a:pt x="977" y="1121"/>
                  </a:cubicBezTo>
                  <a:cubicBezTo>
                    <a:pt x="1788" y="1221"/>
                    <a:pt x="2602" y="1270"/>
                    <a:pt x="3417" y="1270"/>
                  </a:cubicBezTo>
                  <a:cubicBezTo>
                    <a:pt x="4231" y="1270"/>
                    <a:pt x="5045" y="1221"/>
                    <a:pt x="5854" y="1121"/>
                  </a:cubicBezTo>
                  <a:cubicBezTo>
                    <a:pt x="6131" y="1084"/>
                    <a:pt x="6374" y="923"/>
                    <a:pt x="6515" y="679"/>
                  </a:cubicBezTo>
                  <a:cubicBezTo>
                    <a:pt x="6638" y="463"/>
                    <a:pt x="6745" y="234"/>
                    <a:pt x="6830" y="1"/>
                  </a:cubicBezTo>
                  <a:lnTo>
                    <a:pt x="6830" y="1"/>
                  </a:lnTo>
                  <a:cubicBezTo>
                    <a:pt x="5703" y="229"/>
                    <a:pt x="4559" y="343"/>
                    <a:pt x="3415" y="343"/>
                  </a:cubicBezTo>
                  <a:cubicBezTo>
                    <a:pt x="2272" y="343"/>
                    <a:pt x="1128" y="22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372;p87">
              <a:extLst>
                <a:ext uri="{FF2B5EF4-FFF2-40B4-BE49-F238E27FC236}">
                  <a16:creationId xmlns:a16="http://schemas.microsoft.com/office/drawing/2014/main" id="{F98D339B-27E9-4E86-B1A1-9372646107B1}"/>
                </a:ext>
              </a:extLst>
            </p:cNvPr>
            <p:cNvSpPr/>
            <p:nvPr/>
          </p:nvSpPr>
          <p:spPr>
            <a:xfrm>
              <a:off x="2721885" y="3785400"/>
              <a:ext cx="30203" cy="54617"/>
            </a:xfrm>
            <a:custGeom>
              <a:avLst/>
              <a:gdLst/>
              <a:ahLst/>
              <a:cxnLst/>
              <a:rect l="l" t="t" r="r" b="b"/>
              <a:pathLst>
                <a:path w="1153" h="2085" extrusionOk="0">
                  <a:moveTo>
                    <a:pt x="576" y="1"/>
                  </a:moveTo>
                  <a:cubicBezTo>
                    <a:pt x="258" y="1"/>
                    <a:pt x="1" y="258"/>
                    <a:pt x="1" y="577"/>
                  </a:cubicBezTo>
                  <a:lnTo>
                    <a:pt x="1" y="1509"/>
                  </a:lnTo>
                  <a:cubicBezTo>
                    <a:pt x="1" y="1827"/>
                    <a:pt x="258" y="2084"/>
                    <a:pt x="576" y="2084"/>
                  </a:cubicBezTo>
                  <a:cubicBezTo>
                    <a:pt x="895" y="2084"/>
                    <a:pt x="1152" y="1827"/>
                    <a:pt x="1152" y="1509"/>
                  </a:cubicBezTo>
                  <a:lnTo>
                    <a:pt x="1152" y="577"/>
                  </a:lnTo>
                  <a:cubicBezTo>
                    <a:pt x="1152" y="258"/>
                    <a:pt x="895" y="1"/>
                    <a:pt x="576" y="1"/>
                  </a:cubicBez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373;p87">
              <a:extLst>
                <a:ext uri="{FF2B5EF4-FFF2-40B4-BE49-F238E27FC236}">
                  <a16:creationId xmlns:a16="http://schemas.microsoft.com/office/drawing/2014/main" id="{5959283F-E864-4F72-828D-FCE92AF3C2E9}"/>
                </a:ext>
              </a:extLst>
            </p:cNvPr>
            <p:cNvSpPr/>
            <p:nvPr/>
          </p:nvSpPr>
          <p:spPr>
            <a:xfrm>
              <a:off x="2733908" y="3785374"/>
              <a:ext cx="18179" cy="42305"/>
            </a:xfrm>
            <a:custGeom>
              <a:avLst/>
              <a:gdLst/>
              <a:ahLst/>
              <a:cxnLst/>
              <a:rect l="l" t="t" r="r" b="b"/>
              <a:pathLst>
                <a:path w="694" h="1615" extrusionOk="0">
                  <a:moveTo>
                    <a:pt x="117" y="1"/>
                  </a:moveTo>
                  <a:cubicBezTo>
                    <a:pt x="79" y="1"/>
                    <a:pt x="40" y="4"/>
                    <a:pt x="1" y="12"/>
                  </a:cubicBezTo>
                  <a:lnTo>
                    <a:pt x="1" y="972"/>
                  </a:lnTo>
                  <a:cubicBezTo>
                    <a:pt x="1" y="1329"/>
                    <a:pt x="293" y="1614"/>
                    <a:pt x="645" y="1614"/>
                  </a:cubicBezTo>
                  <a:cubicBezTo>
                    <a:pt x="661" y="1614"/>
                    <a:pt x="677" y="1614"/>
                    <a:pt x="693" y="1612"/>
                  </a:cubicBezTo>
                  <a:lnTo>
                    <a:pt x="693" y="578"/>
                  </a:lnTo>
                  <a:cubicBezTo>
                    <a:pt x="693" y="251"/>
                    <a:pt x="427" y="1"/>
                    <a:pt x="117" y="1"/>
                  </a:cubicBezTo>
                  <a:close/>
                </a:path>
              </a:pathLst>
            </a:custGeom>
            <a:solidFill>
              <a:srgbClr val="7F9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374;p87">
              <a:extLst>
                <a:ext uri="{FF2B5EF4-FFF2-40B4-BE49-F238E27FC236}">
                  <a16:creationId xmlns:a16="http://schemas.microsoft.com/office/drawing/2014/main" id="{65A0A8D9-85CE-4B6F-BCD1-4CD7086F63FF}"/>
                </a:ext>
              </a:extLst>
            </p:cNvPr>
            <p:cNvSpPr/>
            <p:nvPr/>
          </p:nvSpPr>
          <p:spPr>
            <a:xfrm>
              <a:off x="2589574" y="3779742"/>
              <a:ext cx="41414" cy="65566"/>
            </a:xfrm>
            <a:custGeom>
              <a:avLst/>
              <a:gdLst/>
              <a:ahLst/>
              <a:cxnLst/>
              <a:rect l="l" t="t" r="r" b="b"/>
              <a:pathLst>
                <a:path w="1581" h="2503" extrusionOk="0">
                  <a:moveTo>
                    <a:pt x="789" y="1"/>
                  </a:moveTo>
                  <a:cubicBezTo>
                    <a:pt x="354" y="1"/>
                    <a:pt x="1" y="354"/>
                    <a:pt x="1" y="793"/>
                  </a:cubicBezTo>
                  <a:lnTo>
                    <a:pt x="1" y="1714"/>
                  </a:lnTo>
                  <a:cubicBezTo>
                    <a:pt x="1" y="2150"/>
                    <a:pt x="354" y="2503"/>
                    <a:pt x="789" y="2503"/>
                  </a:cubicBezTo>
                  <a:cubicBezTo>
                    <a:pt x="1227" y="2503"/>
                    <a:pt x="1580" y="2150"/>
                    <a:pt x="1580" y="1714"/>
                  </a:cubicBezTo>
                  <a:lnTo>
                    <a:pt x="1580" y="906"/>
                  </a:lnTo>
                  <a:cubicBezTo>
                    <a:pt x="1580" y="762"/>
                    <a:pt x="1473" y="690"/>
                    <a:pt x="1366" y="690"/>
                  </a:cubicBezTo>
                  <a:cubicBezTo>
                    <a:pt x="1259" y="690"/>
                    <a:pt x="1152" y="762"/>
                    <a:pt x="1152" y="906"/>
                  </a:cubicBezTo>
                  <a:lnTo>
                    <a:pt x="1152" y="1714"/>
                  </a:lnTo>
                  <a:cubicBezTo>
                    <a:pt x="1152" y="1913"/>
                    <a:pt x="988" y="2074"/>
                    <a:pt x="789" y="2074"/>
                  </a:cubicBezTo>
                  <a:cubicBezTo>
                    <a:pt x="590" y="2074"/>
                    <a:pt x="429" y="1913"/>
                    <a:pt x="429" y="1714"/>
                  </a:cubicBezTo>
                  <a:lnTo>
                    <a:pt x="429" y="793"/>
                  </a:lnTo>
                  <a:cubicBezTo>
                    <a:pt x="429" y="594"/>
                    <a:pt x="590" y="433"/>
                    <a:pt x="789" y="433"/>
                  </a:cubicBezTo>
                  <a:cubicBezTo>
                    <a:pt x="909" y="433"/>
                    <a:pt x="1005" y="333"/>
                    <a:pt x="1005" y="217"/>
                  </a:cubicBezTo>
                  <a:cubicBezTo>
                    <a:pt x="1005" y="97"/>
                    <a:pt x="909" y="1"/>
                    <a:pt x="7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375;p87">
              <a:extLst>
                <a:ext uri="{FF2B5EF4-FFF2-40B4-BE49-F238E27FC236}">
                  <a16:creationId xmlns:a16="http://schemas.microsoft.com/office/drawing/2014/main" id="{F75D3DE0-17E1-4C12-ABF6-2A4200C60FA5}"/>
                </a:ext>
              </a:extLst>
            </p:cNvPr>
            <p:cNvSpPr/>
            <p:nvPr/>
          </p:nvSpPr>
          <p:spPr>
            <a:xfrm>
              <a:off x="2716227" y="3779742"/>
              <a:ext cx="41493" cy="65566"/>
            </a:xfrm>
            <a:custGeom>
              <a:avLst/>
              <a:gdLst/>
              <a:ahLst/>
              <a:cxnLst/>
              <a:rect l="l" t="t" r="r" b="b"/>
              <a:pathLst>
                <a:path w="1584" h="2503" extrusionOk="0">
                  <a:moveTo>
                    <a:pt x="792" y="1"/>
                  </a:moveTo>
                  <a:cubicBezTo>
                    <a:pt x="354" y="1"/>
                    <a:pt x="1" y="354"/>
                    <a:pt x="1" y="793"/>
                  </a:cubicBezTo>
                  <a:lnTo>
                    <a:pt x="1" y="1714"/>
                  </a:lnTo>
                  <a:cubicBezTo>
                    <a:pt x="1" y="2150"/>
                    <a:pt x="354" y="2503"/>
                    <a:pt x="792" y="2503"/>
                  </a:cubicBezTo>
                  <a:cubicBezTo>
                    <a:pt x="1228" y="2503"/>
                    <a:pt x="1584" y="2150"/>
                    <a:pt x="1584" y="1714"/>
                  </a:cubicBezTo>
                  <a:lnTo>
                    <a:pt x="1584" y="906"/>
                  </a:lnTo>
                  <a:cubicBezTo>
                    <a:pt x="1584" y="762"/>
                    <a:pt x="1476" y="690"/>
                    <a:pt x="1368" y="690"/>
                  </a:cubicBezTo>
                  <a:cubicBezTo>
                    <a:pt x="1260" y="690"/>
                    <a:pt x="1152" y="762"/>
                    <a:pt x="1152" y="906"/>
                  </a:cubicBezTo>
                  <a:lnTo>
                    <a:pt x="1152" y="1714"/>
                  </a:lnTo>
                  <a:cubicBezTo>
                    <a:pt x="1152" y="1913"/>
                    <a:pt x="991" y="2074"/>
                    <a:pt x="792" y="2074"/>
                  </a:cubicBezTo>
                  <a:cubicBezTo>
                    <a:pt x="594" y="2074"/>
                    <a:pt x="433" y="1913"/>
                    <a:pt x="433" y="1714"/>
                  </a:cubicBezTo>
                  <a:lnTo>
                    <a:pt x="433" y="793"/>
                  </a:lnTo>
                  <a:cubicBezTo>
                    <a:pt x="433" y="594"/>
                    <a:pt x="594" y="433"/>
                    <a:pt x="792" y="433"/>
                  </a:cubicBezTo>
                  <a:cubicBezTo>
                    <a:pt x="912" y="433"/>
                    <a:pt x="1008" y="333"/>
                    <a:pt x="1008" y="217"/>
                  </a:cubicBezTo>
                  <a:cubicBezTo>
                    <a:pt x="1008" y="97"/>
                    <a:pt x="912" y="1"/>
                    <a:pt x="7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376;p87">
              <a:extLst>
                <a:ext uri="{FF2B5EF4-FFF2-40B4-BE49-F238E27FC236}">
                  <a16:creationId xmlns:a16="http://schemas.microsoft.com/office/drawing/2014/main" id="{40F380D0-C300-41A5-8D56-974CF417993E}"/>
                </a:ext>
              </a:extLst>
            </p:cNvPr>
            <p:cNvSpPr/>
            <p:nvPr/>
          </p:nvSpPr>
          <p:spPr>
            <a:xfrm>
              <a:off x="2461742" y="3665034"/>
              <a:ext cx="343443" cy="321884"/>
            </a:xfrm>
            <a:custGeom>
              <a:avLst/>
              <a:gdLst/>
              <a:ahLst/>
              <a:cxnLst/>
              <a:rect l="l" t="t" r="r" b="b"/>
              <a:pathLst>
                <a:path w="13111" h="12288" extrusionOk="0">
                  <a:moveTo>
                    <a:pt x="8085" y="1"/>
                  </a:moveTo>
                  <a:cubicBezTo>
                    <a:pt x="6199" y="1"/>
                    <a:pt x="4317" y="724"/>
                    <a:pt x="2886" y="2156"/>
                  </a:cubicBezTo>
                  <a:cubicBezTo>
                    <a:pt x="141" y="4897"/>
                    <a:pt x="1" y="9297"/>
                    <a:pt x="2564" y="12210"/>
                  </a:cubicBezTo>
                  <a:cubicBezTo>
                    <a:pt x="2612" y="12265"/>
                    <a:pt x="2667" y="12287"/>
                    <a:pt x="2722" y="12287"/>
                  </a:cubicBezTo>
                  <a:cubicBezTo>
                    <a:pt x="2882" y="12287"/>
                    <a:pt x="3027" y="12087"/>
                    <a:pt x="2886" y="11926"/>
                  </a:cubicBezTo>
                  <a:cubicBezTo>
                    <a:pt x="1728" y="10610"/>
                    <a:pt x="1111" y="8903"/>
                    <a:pt x="1169" y="7149"/>
                  </a:cubicBezTo>
                  <a:cubicBezTo>
                    <a:pt x="1248" y="4469"/>
                    <a:pt x="2869" y="2077"/>
                    <a:pt x="5330" y="1008"/>
                  </a:cubicBezTo>
                  <a:cubicBezTo>
                    <a:pt x="6217" y="623"/>
                    <a:pt x="7155" y="434"/>
                    <a:pt x="8086" y="434"/>
                  </a:cubicBezTo>
                  <a:cubicBezTo>
                    <a:pt x="9739" y="434"/>
                    <a:pt x="11370" y="1026"/>
                    <a:pt x="12656" y="2159"/>
                  </a:cubicBezTo>
                  <a:cubicBezTo>
                    <a:pt x="12702" y="2199"/>
                    <a:pt x="12752" y="2216"/>
                    <a:pt x="12798" y="2216"/>
                  </a:cubicBezTo>
                  <a:cubicBezTo>
                    <a:pt x="12972" y="2216"/>
                    <a:pt x="13111" y="1982"/>
                    <a:pt x="12940" y="1834"/>
                  </a:cubicBezTo>
                  <a:cubicBezTo>
                    <a:pt x="11547" y="608"/>
                    <a:pt x="9814" y="1"/>
                    <a:pt x="808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377;p87">
              <a:extLst>
                <a:ext uri="{FF2B5EF4-FFF2-40B4-BE49-F238E27FC236}">
                  <a16:creationId xmlns:a16="http://schemas.microsoft.com/office/drawing/2014/main" id="{40888CD2-0D2E-44DE-AB20-825F346200B2}"/>
                </a:ext>
              </a:extLst>
            </p:cNvPr>
            <p:cNvSpPr/>
            <p:nvPr/>
          </p:nvSpPr>
          <p:spPr>
            <a:xfrm>
              <a:off x="2542056" y="3728635"/>
              <a:ext cx="338020" cy="321779"/>
            </a:xfrm>
            <a:custGeom>
              <a:avLst/>
              <a:gdLst/>
              <a:ahLst/>
              <a:cxnLst/>
              <a:rect l="l" t="t" r="r" b="b"/>
              <a:pathLst>
                <a:path w="12904" h="12284" extrusionOk="0">
                  <a:moveTo>
                    <a:pt x="10388" y="1"/>
                  </a:moveTo>
                  <a:cubicBezTo>
                    <a:pt x="10226" y="1"/>
                    <a:pt x="10080" y="200"/>
                    <a:pt x="10224" y="362"/>
                  </a:cubicBezTo>
                  <a:cubicBezTo>
                    <a:pt x="12633" y="3103"/>
                    <a:pt x="12499" y="7246"/>
                    <a:pt x="9919" y="9827"/>
                  </a:cubicBezTo>
                  <a:cubicBezTo>
                    <a:pt x="8572" y="11174"/>
                    <a:pt x="6799" y="11854"/>
                    <a:pt x="5023" y="11854"/>
                  </a:cubicBezTo>
                  <a:cubicBezTo>
                    <a:pt x="3395" y="11854"/>
                    <a:pt x="1765" y="11283"/>
                    <a:pt x="454" y="10132"/>
                  </a:cubicBezTo>
                  <a:cubicBezTo>
                    <a:pt x="408" y="10091"/>
                    <a:pt x="358" y="10073"/>
                    <a:pt x="311" y="10073"/>
                  </a:cubicBezTo>
                  <a:cubicBezTo>
                    <a:pt x="139" y="10073"/>
                    <a:pt x="0" y="10306"/>
                    <a:pt x="170" y="10454"/>
                  </a:cubicBezTo>
                  <a:cubicBezTo>
                    <a:pt x="1506" y="11633"/>
                    <a:pt x="3228" y="12284"/>
                    <a:pt x="5008" y="12284"/>
                  </a:cubicBezTo>
                  <a:cubicBezTo>
                    <a:pt x="5013" y="12284"/>
                    <a:pt x="5017" y="12284"/>
                    <a:pt x="5022" y="12284"/>
                  </a:cubicBezTo>
                  <a:cubicBezTo>
                    <a:pt x="5097" y="12284"/>
                    <a:pt x="5169" y="12284"/>
                    <a:pt x="5245" y="12280"/>
                  </a:cubicBezTo>
                  <a:cubicBezTo>
                    <a:pt x="8092" y="12195"/>
                    <a:pt x="10632" y="10474"/>
                    <a:pt x="11769" y="7860"/>
                  </a:cubicBezTo>
                  <a:cubicBezTo>
                    <a:pt x="12904" y="5249"/>
                    <a:pt x="12427" y="2216"/>
                    <a:pt x="10546" y="78"/>
                  </a:cubicBezTo>
                  <a:cubicBezTo>
                    <a:pt x="10499" y="23"/>
                    <a:pt x="10442" y="1"/>
                    <a:pt x="103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378;p87">
              <a:extLst>
                <a:ext uri="{FF2B5EF4-FFF2-40B4-BE49-F238E27FC236}">
                  <a16:creationId xmlns:a16="http://schemas.microsoft.com/office/drawing/2014/main" id="{8952C92C-6186-4231-94D1-6B15FA44FE9B}"/>
                </a:ext>
              </a:extLst>
            </p:cNvPr>
            <p:cNvSpPr/>
            <p:nvPr/>
          </p:nvSpPr>
          <p:spPr>
            <a:xfrm>
              <a:off x="2558611" y="3876218"/>
              <a:ext cx="229992" cy="107871"/>
            </a:xfrm>
            <a:custGeom>
              <a:avLst/>
              <a:gdLst/>
              <a:ahLst/>
              <a:cxnLst/>
              <a:rect l="l" t="t" r="r" b="b"/>
              <a:pathLst>
                <a:path w="8780" h="4118" extrusionOk="0">
                  <a:moveTo>
                    <a:pt x="1285" y="608"/>
                  </a:moveTo>
                  <a:cubicBezTo>
                    <a:pt x="2312" y="793"/>
                    <a:pt x="3351" y="886"/>
                    <a:pt x="4390" y="886"/>
                  </a:cubicBezTo>
                  <a:cubicBezTo>
                    <a:pt x="5429" y="886"/>
                    <a:pt x="6468" y="793"/>
                    <a:pt x="7495" y="608"/>
                  </a:cubicBezTo>
                  <a:lnTo>
                    <a:pt x="7495" y="608"/>
                  </a:lnTo>
                  <a:cubicBezTo>
                    <a:pt x="7437" y="721"/>
                    <a:pt x="7375" y="834"/>
                    <a:pt x="7306" y="944"/>
                  </a:cubicBezTo>
                  <a:cubicBezTo>
                    <a:pt x="7193" y="1115"/>
                    <a:pt x="7008" y="1225"/>
                    <a:pt x="6803" y="1249"/>
                  </a:cubicBezTo>
                  <a:cubicBezTo>
                    <a:pt x="6001" y="1338"/>
                    <a:pt x="5195" y="1383"/>
                    <a:pt x="4388" y="1383"/>
                  </a:cubicBezTo>
                  <a:cubicBezTo>
                    <a:pt x="3582" y="1383"/>
                    <a:pt x="2776" y="1338"/>
                    <a:pt x="1974" y="1249"/>
                  </a:cubicBezTo>
                  <a:cubicBezTo>
                    <a:pt x="1772" y="1225"/>
                    <a:pt x="1587" y="1115"/>
                    <a:pt x="1474" y="944"/>
                  </a:cubicBezTo>
                  <a:cubicBezTo>
                    <a:pt x="1405" y="834"/>
                    <a:pt x="1340" y="725"/>
                    <a:pt x="1285" y="608"/>
                  </a:cubicBezTo>
                  <a:close/>
                  <a:moveTo>
                    <a:pt x="8317" y="437"/>
                  </a:moveTo>
                  <a:cubicBezTo>
                    <a:pt x="8321" y="444"/>
                    <a:pt x="8321" y="451"/>
                    <a:pt x="8317" y="461"/>
                  </a:cubicBezTo>
                  <a:cubicBezTo>
                    <a:pt x="8057" y="1379"/>
                    <a:pt x="7532" y="2202"/>
                    <a:pt x="6840" y="2781"/>
                  </a:cubicBezTo>
                  <a:cubicBezTo>
                    <a:pt x="6124" y="3374"/>
                    <a:pt x="5278" y="3689"/>
                    <a:pt x="4390" y="3689"/>
                  </a:cubicBezTo>
                  <a:cubicBezTo>
                    <a:pt x="3499" y="3689"/>
                    <a:pt x="2653" y="3374"/>
                    <a:pt x="1940" y="2781"/>
                  </a:cubicBezTo>
                  <a:cubicBezTo>
                    <a:pt x="1248" y="2205"/>
                    <a:pt x="720" y="1379"/>
                    <a:pt x="460" y="461"/>
                  </a:cubicBezTo>
                  <a:cubicBezTo>
                    <a:pt x="460" y="451"/>
                    <a:pt x="460" y="444"/>
                    <a:pt x="460" y="437"/>
                  </a:cubicBezTo>
                  <a:cubicBezTo>
                    <a:pt x="562" y="461"/>
                    <a:pt x="665" y="485"/>
                    <a:pt x="768" y="506"/>
                  </a:cubicBezTo>
                  <a:cubicBezTo>
                    <a:pt x="860" y="742"/>
                    <a:pt x="977" y="965"/>
                    <a:pt x="1111" y="1181"/>
                  </a:cubicBezTo>
                  <a:cubicBezTo>
                    <a:pt x="1296" y="1458"/>
                    <a:pt x="1594" y="1640"/>
                    <a:pt x="1926" y="1677"/>
                  </a:cubicBezTo>
                  <a:cubicBezTo>
                    <a:pt x="2744" y="1770"/>
                    <a:pt x="3566" y="1816"/>
                    <a:pt x="4388" y="1816"/>
                  </a:cubicBezTo>
                  <a:cubicBezTo>
                    <a:pt x="5211" y="1816"/>
                    <a:pt x="6033" y="1770"/>
                    <a:pt x="6851" y="1677"/>
                  </a:cubicBezTo>
                  <a:cubicBezTo>
                    <a:pt x="7186" y="1640"/>
                    <a:pt x="7484" y="1458"/>
                    <a:pt x="7666" y="1177"/>
                  </a:cubicBezTo>
                  <a:cubicBezTo>
                    <a:pt x="7803" y="965"/>
                    <a:pt x="7916" y="739"/>
                    <a:pt x="8009" y="506"/>
                  </a:cubicBezTo>
                  <a:cubicBezTo>
                    <a:pt x="8115" y="485"/>
                    <a:pt x="8214" y="461"/>
                    <a:pt x="8317" y="437"/>
                  </a:cubicBezTo>
                  <a:close/>
                  <a:moveTo>
                    <a:pt x="453" y="1"/>
                  </a:moveTo>
                  <a:cubicBezTo>
                    <a:pt x="340" y="1"/>
                    <a:pt x="232" y="47"/>
                    <a:pt x="155" y="132"/>
                  </a:cubicBezTo>
                  <a:cubicBezTo>
                    <a:pt x="41" y="249"/>
                    <a:pt x="0" y="420"/>
                    <a:pt x="48" y="577"/>
                  </a:cubicBezTo>
                  <a:cubicBezTo>
                    <a:pt x="336" y="1595"/>
                    <a:pt x="895" y="2469"/>
                    <a:pt x="1666" y="3113"/>
                  </a:cubicBezTo>
                  <a:cubicBezTo>
                    <a:pt x="2457" y="3771"/>
                    <a:pt x="3400" y="4117"/>
                    <a:pt x="4390" y="4117"/>
                  </a:cubicBezTo>
                  <a:cubicBezTo>
                    <a:pt x="5380" y="4117"/>
                    <a:pt x="6323" y="3771"/>
                    <a:pt x="7114" y="3113"/>
                  </a:cubicBezTo>
                  <a:cubicBezTo>
                    <a:pt x="7885" y="2469"/>
                    <a:pt x="8444" y="1595"/>
                    <a:pt x="8732" y="577"/>
                  </a:cubicBezTo>
                  <a:cubicBezTo>
                    <a:pt x="8780" y="420"/>
                    <a:pt x="8739" y="249"/>
                    <a:pt x="8626" y="132"/>
                  </a:cubicBezTo>
                  <a:cubicBezTo>
                    <a:pt x="8548" y="49"/>
                    <a:pt x="8438" y="1"/>
                    <a:pt x="8326" y="1"/>
                  </a:cubicBezTo>
                  <a:cubicBezTo>
                    <a:pt x="8296" y="1"/>
                    <a:pt x="8265" y="5"/>
                    <a:pt x="8235" y="12"/>
                  </a:cubicBezTo>
                  <a:cubicBezTo>
                    <a:pt x="6970" y="308"/>
                    <a:pt x="5680" y="457"/>
                    <a:pt x="4391" y="457"/>
                  </a:cubicBezTo>
                  <a:cubicBezTo>
                    <a:pt x="3101" y="457"/>
                    <a:pt x="1811" y="308"/>
                    <a:pt x="549" y="12"/>
                  </a:cubicBezTo>
                  <a:cubicBezTo>
                    <a:pt x="517" y="4"/>
                    <a:pt x="485" y="1"/>
                    <a:pt x="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7364;p87">
            <a:extLst>
              <a:ext uri="{FF2B5EF4-FFF2-40B4-BE49-F238E27FC236}">
                <a16:creationId xmlns:a16="http://schemas.microsoft.com/office/drawing/2014/main" id="{03993EE3-4E3F-431F-953B-3C407919F88C}"/>
              </a:ext>
            </a:extLst>
          </p:cNvPr>
          <p:cNvGrpSpPr/>
          <p:nvPr/>
        </p:nvGrpSpPr>
        <p:grpSpPr>
          <a:xfrm>
            <a:off x="8270561" y="4012145"/>
            <a:ext cx="526029" cy="474362"/>
            <a:chOff x="2461742" y="3665034"/>
            <a:chExt cx="418334" cy="385381"/>
          </a:xfrm>
        </p:grpSpPr>
        <p:sp>
          <p:nvSpPr>
            <p:cNvPr id="101" name="Google Shape;7365;p87">
              <a:extLst>
                <a:ext uri="{FF2B5EF4-FFF2-40B4-BE49-F238E27FC236}">
                  <a16:creationId xmlns:a16="http://schemas.microsoft.com/office/drawing/2014/main" id="{0A90BF1C-0B2B-4F85-A6D1-5C96BFC78485}"/>
                </a:ext>
              </a:extLst>
            </p:cNvPr>
            <p:cNvSpPr/>
            <p:nvPr/>
          </p:nvSpPr>
          <p:spPr>
            <a:xfrm>
              <a:off x="2486628" y="3670770"/>
              <a:ext cx="373986" cy="373986"/>
            </a:xfrm>
            <a:custGeom>
              <a:avLst/>
              <a:gdLst/>
              <a:ahLst/>
              <a:cxnLst/>
              <a:rect l="l" t="t" r="r" b="b"/>
              <a:pathLst>
                <a:path w="14277" h="14277" extrusionOk="0">
                  <a:moveTo>
                    <a:pt x="7138" y="1"/>
                  </a:moveTo>
                  <a:cubicBezTo>
                    <a:pt x="3197" y="1"/>
                    <a:pt x="0" y="3198"/>
                    <a:pt x="0" y="7139"/>
                  </a:cubicBezTo>
                  <a:cubicBezTo>
                    <a:pt x="0" y="11083"/>
                    <a:pt x="3197" y="14277"/>
                    <a:pt x="7138" y="14277"/>
                  </a:cubicBezTo>
                  <a:cubicBezTo>
                    <a:pt x="11082" y="14277"/>
                    <a:pt x="14276" y="11083"/>
                    <a:pt x="14276" y="7139"/>
                  </a:cubicBezTo>
                  <a:cubicBezTo>
                    <a:pt x="14276" y="3198"/>
                    <a:pt x="11082" y="1"/>
                    <a:pt x="7138" y="1"/>
                  </a:cubicBezTo>
                  <a:close/>
                </a:path>
              </a:pathLst>
            </a:custGeom>
            <a:solidFill>
              <a:srgbClr val="C3C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366;p87">
              <a:extLst>
                <a:ext uri="{FF2B5EF4-FFF2-40B4-BE49-F238E27FC236}">
                  <a16:creationId xmlns:a16="http://schemas.microsoft.com/office/drawing/2014/main" id="{31D880B0-2F65-4D63-86AF-02594E7085CF}"/>
                </a:ext>
              </a:extLst>
            </p:cNvPr>
            <p:cNvSpPr/>
            <p:nvPr/>
          </p:nvSpPr>
          <p:spPr>
            <a:xfrm>
              <a:off x="2462738" y="3712709"/>
              <a:ext cx="355938" cy="332205"/>
            </a:xfrm>
            <a:custGeom>
              <a:avLst/>
              <a:gdLst/>
              <a:ahLst/>
              <a:cxnLst/>
              <a:rect l="l" t="t" r="r" b="b"/>
              <a:pathLst>
                <a:path w="13588" h="12682" extrusionOk="0">
                  <a:moveTo>
                    <a:pt x="3547" y="0"/>
                  </a:moveTo>
                  <a:cubicBezTo>
                    <a:pt x="258" y="2666"/>
                    <a:pt x="1" y="7594"/>
                    <a:pt x="2996" y="10589"/>
                  </a:cubicBezTo>
                  <a:cubicBezTo>
                    <a:pt x="4398" y="11991"/>
                    <a:pt x="6223" y="12681"/>
                    <a:pt x="8043" y="12681"/>
                  </a:cubicBezTo>
                  <a:cubicBezTo>
                    <a:pt x="10109" y="12681"/>
                    <a:pt x="12168" y="11790"/>
                    <a:pt x="13588" y="10041"/>
                  </a:cubicBezTo>
                  <a:lnTo>
                    <a:pt x="13588" y="10041"/>
                  </a:lnTo>
                  <a:cubicBezTo>
                    <a:pt x="12320" y="11076"/>
                    <a:pt x="10736" y="11641"/>
                    <a:pt x="9103" y="11641"/>
                  </a:cubicBezTo>
                  <a:cubicBezTo>
                    <a:pt x="9098" y="11641"/>
                    <a:pt x="9093" y="11641"/>
                    <a:pt x="9088" y="11641"/>
                  </a:cubicBezTo>
                  <a:cubicBezTo>
                    <a:pt x="6333" y="11641"/>
                    <a:pt x="3825" y="10058"/>
                    <a:pt x="2639" y="7570"/>
                  </a:cubicBezTo>
                  <a:cubicBezTo>
                    <a:pt x="1457" y="5082"/>
                    <a:pt x="1810" y="2135"/>
                    <a:pt x="3547" y="0"/>
                  </a:cubicBezTo>
                  <a:close/>
                </a:path>
              </a:pathLst>
            </a:custGeom>
            <a:solidFill>
              <a:srgbClr val="AAB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367;p87">
              <a:extLst>
                <a:ext uri="{FF2B5EF4-FFF2-40B4-BE49-F238E27FC236}">
                  <a16:creationId xmlns:a16="http://schemas.microsoft.com/office/drawing/2014/main" id="{14463505-EFF8-4744-83AE-1D3FF1C2E4B7}"/>
                </a:ext>
              </a:extLst>
            </p:cNvPr>
            <p:cNvSpPr/>
            <p:nvPr/>
          </p:nvSpPr>
          <p:spPr>
            <a:xfrm>
              <a:off x="2564112" y="3881928"/>
              <a:ext cx="218990" cy="96502"/>
            </a:xfrm>
            <a:custGeom>
              <a:avLst/>
              <a:gdLst/>
              <a:ahLst/>
              <a:cxnLst/>
              <a:rect l="l" t="t" r="r" b="b"/>
              <a:pathLst>
                <a:path w="8360" h="3684" extrusionOk="0">
                  <a:moveTo>
                    <a:pt x="242" y="1"/>
                  </a:moveTo>
                  <a:cubicBezTo>
                    <a:pt x="108" y="1"/>
                    <a:pt x="1" y="147"/>
                    <a:pt x="44" y="301"/>
                  </a:cubicBezTo>
                  <a:cubicBezTo>
                    <a:pt x="603" y="2261"/>
                    <a:pt x="2241" y="3683"/>
                    <a:pt x="4180" y="3683"/>
                  </a:cubicBezTo>
                  <a:cubicBezTo>
                    <a:pt x="6120" y="3683"/>
                    <a:pt x="7761" y="2261"/>
                    <a:pt x="8316" y="301"/>
                  </a:cubicBezTo>
                  <a:cubicBezTo>
                    <a:pt x="8359" y="147"/>
                    <a:pt x="8255" y="1"/>
                    <a:pt x="8119" y="1"/>
                  </a:cubicBezTo>
                  <a:cubicBezTo>
                    <a:pt x="8104" y="1"/>
                    <a:pt x="8089" y="3"/>
                    <a:pt x="8073" y="7"/>
                  </a:cubicBezTo>
                  <a:cubicBezTo>
                    <a:pt x="6812" y="301"/>
                    <a:pt x="5522" y="452"/>
                    <a:pt x="4224" y="452"/>
                  </a:cubicBezTo>
                  <a:cubicBezTo>
                    <a:pt x="4209" y="452"/>
                    <a:pt x="4195" y="452"/>
                    <a:pt x="4180" y="452"/>
                  </a:cubicBezTo>
                  <a:cubicBezTo>
                    <a:pt x="4166" y="452"/>
                    <a:pt x="4151" y="452"/>
                    <a:pt x="4136" y="452"/>
                  </a:cubicBezTo>
                  <a:cubicBezTo>
                    <a:pt x="2842" y="452"/>
                    <a:pt x="1548" y="301"/>
                    <a:pt x="287" y="7"/>
                  </a:cubicBezTo>
                  <a:cubicBezTo>
                    <a:pt x="272" y="3"/>
                    <a:pt x="257" y="1"/>
                    <a:pt x="242" y="1"/>
                  </a:cubicBezTo>
                  <a:close/>
                </a:path>
              </a:pathLst>
            </a:custGeom>
            <a:solidFill>
              <a:srgbClr val="7F9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368;p87">
              <a:extLst>
                <a:ext uri="{FF2B5EF4-FFF2-40B4-BE49-F238E27FC236}">
                  <a16:creationId xmlns:a16="http://schemas.microsoft.com/office/drawing/2014/main" id="{0B14A5BF-EE09-4FBB-8334-A9D1DF96036C}"/>
                </a:ext>
              </a:extLst>
            </p:cNvPr>
            <p:cNvSpPr/>
            <p:nvPr/>
          </p:nvSpPr>
          <p:spPr>
            <a:xfrm>
              <a:off x="2564112" y="3881928"/>
              <a:ext cx="218990" cy="53700"/>
            </a:xfrm>
            <a:custGeom>
              <a:avLst/>
              <a:gdLst/>
              <a:ahLst/>
              <a:cxnLst/>
              <a:rect l="l" t="t" r="r" b="b"/>
              <a:pathLst>
                <a:path w="8360" h="2050" extrusionOk="0">
                  <a:moveTo>
                    <a:pt x="242" y="1"/>
                  </a:moveTo>
                  <a:cubicBezTo>
                    <a:pt x="108" y="1"/>
                    <a:pt x="1" y="147"/>
                    <a:pt x="44" y="301"/>
                  </a:cubicBezTo>
                  <a:cubicBezTo>
                    <a:pt x="188" y="802"/>
                    <a:pt x="404" y="1278"/>
                    <a:pt x="692" y="1713"/>
                  </a:cubicBezTo>
                  <a:cubicBezTo>
                    <a:pt x="1843" y="1938"/>
                    <a:pt x="3012" y="2050"/>
                    <a:pt x="4180" y="2050"/>
                  </a:cubicBezTo>
                  <a:cubicBezTo>
                    <a:pt x="5349" y="2050"/>
                    <a:pt x="6517" y="1938"/>
                    <a:pt x="7669" y="1713"/>
                  </a:cubicBezTo>
                  <a:cubicBezTo>
                    <a:pt x="7956" y="1278"/>
                    <a:pt x="8176" y="802"/>
                    <a:pt x="8316" y="301"/>
                  </a:cubicBezTo>
                  <a:cubicBezTo>
                    <a:pt x="8359" y="147"/>
                    <a:pt x="8255" y="1"/>
                    <a:pt x="8119" y="1"/>
                  </a:cubicBezTo>
                  <a:cubicBezTo>
                    <a:pt x="8104" y="1"/>
                    <a:pt x="8089" y="3"/>
                    <a:pt x="8073" y="7"/>
                  </a:cubicBezTo>
                  <a:cubicBezTo>
                    <a:pt x="6793" y="305"/>
                    <a:pt x="5487" y="454"/>
                    <a:pt x="4180" y="454"/>
                  </a:cubicBezTo>
                  <a:cubicBezTo>
                    <a:pt x="2874" y="454"/>
                    <a:pt x="1567" y="305"/>
                    <a:pt x="287" y="7"/>
                  </a:cubicBezTo>
                  <a:cubicBezTo>
                    <a:pt x="272" y="3"/>
                    <a:pt x="257" y="1"/>
                    <a:pt x="242" y="1"/>
                  </a:cubicBez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369;p87">
              <a:extLst>
                <a:ext uri="{FF2B5EF4-FFF2-40B4-BE49-F238E27FC236}">
                  <a16:creationId xmlns:a16="http://schemas.microsoft.com/office/drawing/2014/main" id="{79D14D7B-76F4-48C5-AE65-94F5094E29B7}"/>
                </a:ext>
              </a:extLst>
            </p:cNvPr>
            <p:cNvSpPr/>
            <p:nvPr/>
          </p:nvSpPr>
          <p:spPr>
            <a:xfrm>
              <a:off x="2595232" y="3785400"/>
              <a:ext cx="30177" cy="54617"/>
            </a:xfrm>
            <a:custGeom>
              <a:avLst/>
              <a:gdLst/>
              <a:ahLst/>
              <a:cxnLst/>
              <a:rect l="l" t="t" r="r" b="b"/>
              <a:pathLst>
                <a:path w="1152" h="2085" extrusionOk="0">
                  <a:moveTo>
                    <a:pt x="576" y="1"/>
                  </a:moveTo>
                  <a:cubicBezTo>
                    <a:pt x="258" y="1"/>
                    <a:pt x="0" y="258"/>
                    <a:pt x="0" y="577"/>
                  </a:cubicBezTo>
                  <a:lnTo>
                    <a:pt x="0" y="1509"/>
                  </a:lnTo>
                  <a:cubicBezTo>
                    <a:pt x="0" y="1827"/>
                    <a:pt x="258" y="2084"/>
                    <a:pt x="576" y="2084"/>
                  </a:cubicBezTo>
                  <a:cubicBezTo>
                    <a:pt x="891" y="2084"/>
                    <a:pt x="1152" y="1827"/>
                    <a:pt x="1152" y="1509"/>
                  </a:cubicBezTo>
                  <a:lnTo>
                    <a:pt x="1152" y="577"/>
                  </a:lnTo>
                  <a:cubicBezTo>
                    <a:pt x="1152" y="258"/>
                    <a:pt x="891" y="1"/>
                    <a:pt x="576" y="1"/>
                  </a:cubicBez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370;p87">
              <a:extLst>
                <a:ext uri="{FF2B5EF4-FFF2-40B4-BE49-F238E27FC236}">
                  <a16:creationId xmlns:a16="http://schemas.microsoft.com/office/drawing/2014/main" id="{476D9E25-E306-4645-855B-69A7F98E4ACC}"/>
                </a:ext>
              </a:extLst>
            </p:cNvPr>
            <p:cNvSpPr/>
            <p:nvPr/>
          </p:nvSpPr>
          <p:spPr>
            <a:xfrm>
              <a:off x="2607256" y="3785374"/>
              <a:ext cx="18153" cy="42305"/>
            </a:xfrm>
            <a:custGeom>
              <a:avLst/>
              <a:gdLst/>
              <a:ahLst/>
              <a:cxnLst/>
              <a:rect l="l" t="t" r="r" b="b"/>
              <a:pathLst>
                <a:path w="693" h="1615" extrusionOk="0">
                  <a:moveTo>
                    <a:pt x="116" y="1"/>
                  </a:moveTo>
                  <a:cubicBezTo>
                    <a:pt x="78" y="1"/>
                    <a:pt x="40" y="4"/>
                    <a:pt x="1" y="12"/>
                  </a:cubicBezTo>
                  <a:lnTo>
                    <a:pt x="1" y="972"/>
                  </a:lnTo>
                  <a:cubicBezTo>
                    <a:pt x="1" y="1329"/>
                    <a:pt x="289" y="1614"/>
                    <a:pt x="644" y="1614"/>
                  </a:cubicBezTo>
                  <a:cubicBezTo>
                    <a:pt x="660" y="1614"/>
                    <a:pt x="677" y="1614"/>
                    <a:pt x="693" y="1612"/>
                  </a:cubicBezTo>
                  <a:lnTo>
                    <a:pt x="693" y="578"/>
                  </a:lnTo>
                  <a:cubicBezTo>
                    <a:pt x="690" y="251"/>
                    <a:pt x="426" y="1"/>
                    <a:pt x="116" y="1"/>
                  </a:cubicBezTo>
                  <a:close/>
                </a:path>
              </a:pathLst>
            </a:custGeom>
            <a:solidFill>
              <a:srgbClr val="7F9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371;p87">
              <a:extLst>
                <a:ext uri="{FF2B5EF4-FFF2-40B4-BE49-F238E27FC236}">
                  <a16:creationId xmlns:a16="http://schemas.microsoft.com/office/drawing/2014/main" id="{8DF529E9-5D10-4AAE-8FE7-E9C63142CB68}"/>
                </a:ext>
              </a:extLst>
            </p:cNvPr>
            <p:cNvSpPr/>
            <p:nvPr/>
          </p:nvSpPr>
          <p:spPr>
            <a:xfrm>
              <a:off x="2584099" y="3884862"/>
              <a:ext cx="178938" cy="33294"/>
            </a:xfrm>
            <a:custGeom>
              <a:avLst/>
              <a:gdLst/>
              <a:ahLst/>
              <a:cxnLst/>
              <a:rect l="l" t="t" r="r" b="b"/>
              <a:pathLst>
                <a:path w="6831" h="1271" extrusionOk="0">
                  <a:moveTo>
                    <a:pt x="1" y="1"/>
                  </a:moveTo>
                  <a:cubicBezTo>
                    <a:pt x="86" y="237"/>
                    <a:pt x="196" y="463"/>
                    <a:pt x="323" y="683"/>
                  </a:cubicBezTo>
                  <a:cubicBezTo>
                    <a:pt x="460" y="923"/>
                    <a:pt x="703" y="1084"/>
                    <a:pt x="977" y="1121"/>
                  </a:cubicBezTo>
                  <a:cubicBezTo>
                    <a:pt x="1788" y="1221"/>
                    <a:pt x="2602" y="1270"/>
                    <a:pt x="3417" y="1270"/>
                  </a:cubicBezTo>
                  <a:cubicBezTo>
                    <a:pt x="4231" y="1270"/>
                    <a:pt x="5045" y="1221"/>
                    <a:pt x="5854" y="1121"/>
                  </a:cubicBezTo>
                  <a:cubicBezTo>
                    <a:pt x="6131" y="1084"/>
                    <a:pt x="6374" y="923"/>
                    <a:pt x="6515" y="679"/>
                  </a:cubicBezTo>
                  <a:cubicBezTo>
                    <a:pt x="6638" y="463"/>
                    <a:pt x="6745" y="234"/>
                    <a:pt x="6830" y="1"/>
                  </a:cubicBezTo>
                  <a:lnTo>
                    <a:pt x="6830" y="1"/>
                  </a:lnTo>
                  <a:cubicBezTo>
                    <a:pt x="5703" y="229"/>
                    <a:pt x="4559" y="343"/>
                    <a:pt x="3415" y="343"/>
                  </a:cubicBezTo>
                  <a:cubicBezTo>
                    <a:pt x="2272" y="343"/>
                    <a:pt x="1128" y="22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372;p87">
              <a:extLst>
                <a:ext uri="{FF2B5EF4-FFF2-40B4-BE49-F238E27FC236}">
                  <a16:creationId xmlns:a16="http://schemas.microsoft.com/office/drawing/2014/main" id="{CF78AC60-560F-4FC4-AFD8-C8ACA5D437BC}"/>
                </a:ext>
              </a:extLst>
            </p:cNvPr>
            <p:cNvSpPr/>
            <p:nvPr/>
          </p:nvSpPr>
          <p:spPr>
            <a:xfrm>
              <a:off x="2721885" y="3785400"/>
              <a:ext cx="30203" cy="54617"/>
            </a:xfrm>
            <a:custGeom>
              <a:avLst/>
              <a:gdLst/>
              <a:ahLst/>
              <a:cxnLst/>
              <a:rect l="l" t="t" r="r" b="b"/>
              <a:pathLst>
                <a:path w="1153" h="2085" extrusionOk="0">
                  <a:moveTo>
                    <a:pt x="576" y="1"/>
                  </a:moveTo>
                  <a:cubicBezTo>
                    <a:pt x="258" y="1"/>
                    <a:pt x="1" y="258"/>
                    <a:pt x="1" y="577"/>
                  </a:cubicBezTo>
                  <a:lnTo>
                    <a:pt x="1" y="1509"/>
                  </a:lnTo>
                  <a:cubicBezTo>
                    <a:pt x="1" y="1827"/>
                    <a:pt x="258" y="2084"/>
                    <a:pt x="576" y="2084"/>
                  </a:cubicBezTo>
                  <a:cubicBezTo>
                    <a:pt x="895" y="2084"/>
                    <a:pt x="1152" y="1827"/>
                    <a:pt x="1152" y="1509"/>
                  </a:cubicBezTo>
                  <a:lnTo>
                    <a:pt x="1152" y="577"/>
                  </a:lnTo>
                  <a:cubicBezTo>
                    <a:pt x="1152" y="258"/>
                    <a:pt x="895" y="1"/>
                    <a:pt x="576" y="1"/>
                  </a:cubicBez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373;p87">
              <a:extLst>
                <a:ext uri="{FF2B5EF4-FFF2-40B4-BE49-F238E27FC236}">
                  <a16:creationId xmlns:a16="http://schemas.microsoft.com/office/drawing/2014/main" id="{B2BC915E-4985-4F13-A766-FDDCC72FE2AD}"/>
                </a:ext>
              </a:extLst>
            </p:cNvPr>
            <p:cNvSpPr/>
            <p:nvPr/>
          </p:nvSpPr>
          <p:spPr>
            <a:xfrm>
              <a:off x="2733908" y="3785374"/>
              <a:ext cx="18179" cy="42305"/>
            </a:xfrm>
            <a:custGeom>
              <a:avLst/>
              <a:gdLst/>
              <a:ahLst/>
              <a:cxnLst/>
              <a:rect l="l" t="t" r="r" b="b"/>
              <a:pathLst>
                <a:path w="694" h="1615" extrusionOk="0">
                  <a:moveTo>
                    <a:pt x="117" y="1"/>
                  </a:moveTo>
                  <a:cubicBezTo>
                    <a:pt x="79" y="1"/>
                    <a:pt x="40" y="4"/>
                    <a:pt x="1" y="12"/>
                  </a:cubicBezTo>
                  <a:lnTo>
                    <a:pt x="1" y="972"/>
                  </a:lnTo>
                  <a:cubicBezTo>
                    <a:pt x="1" y="1329"/>
                    <a:pt x="293" y="1614"/>
                    <a:pt x="645" y="1614"/>
                  </a:cubicBezTo>
                  <a:cubicBezTo>
                    <a:pt x="661" y="1614"/>
                    <a:pt x="677" y="1614"/>
                    <a:pt x="693" y="1612"/>
                  </a:cubicBezTo>
                  <a:lnTo>
                    <a:pt x="693" y="578"/>
                  </a:lnTo>
                  <a:cubicBezTo>
                    <a:pt x="693" y="251"/>
                    <a:pt x="427" y="1"/>
                    <a:pt x="117" y="1"/>
                  </a:cubicBezTo>
                  <a:close/>
                </a:path>
              </a:pathLst>
            </a:custGeom>
            <a:solidFill>
              <a:srgbClr val="7F9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374;p87">
              <a:extLst>
                <a:ext uri="{FF2B5EF4-FFF2-40B4-BE49-F238E27FC236}">
                  <a16:creationId xmlns:a16="http://schemas.microsoft.com/office/drawing/2014/main" id="{32DE5711-2A30-442F-AEAC-4477F2F9BFA7}"/>
                </a:ext>
              </a:extLst>
            </p:cNvPr>
            <p:cNvSpPr/>
            <p:nvPr/>
          </p:nvSpPr>
          <p:spPr>
            <a:xfrm>
              <a:off x="2589574" y="3779742"/>
              <a:ext cx="41414" cy="65566"/>
            </a:xfrm>
            <a:custGeom>
              <a:avLst/>
              <a:gdLst/>
              <a:ahLst/>
              <a:cxnLst/>
              <a:rect l="l" t="t" r="r" b="b"/>
              <a:pathLst>
                <a:path w="1581" h="2503" extrusionOk="0">
                  <a:moveTo>
                    <a:pt x="789" y="1"/>
                  </a:moveTo>
                  <a:cubicBezTo>
                    <a:pt x="354" y="1"/>
                    <a:pt x="1" y="354"/>
                    <a:pt x="1" y="793"/>
                  </a:cubicBezTo>
                  <a:lnTo>
                    <a:pt x="1" y="1714"/>
                  </a:lnTo>
                  <a:cubicBezTo>
                    <a:pt x="1" y="2150"/>
                    <a:pt x="354" y="2503"/>
                    <a:pt x="789" y="2503"/>
                  </a:cubicBezTo>
                  <a:cubicBezTo>
                    <a:pt x="1227" y="2503"/>
                    <a:pt x="1580" y="2150"/>
                    <a:pt x="1580" y="1714"/>
                  </a:cubicBezTo>
                  <a:lnTo>
                    <a:pt x="1580" y="906"/>
                  </a:lnTo>
                  <a:cubicBezTo>
                    <a:pt x="1580" y="762"/>
                    <a:pt x="1473" y="690"/>
                    <a:pt x="1366" y="690"/>
                  </a:cubicBezTo>
                  <a:cubicBezTo>
                    <a:pt x="1259" y="690"/>
                    <a:pt x="1152" y="762"/>
                    <a:pt x="1152" y="906"/>
                  </a:cubicBezTo>
                  <a:lnTo>
                    <a:pt x="1152" y="1714"/>
                  </a:lnTo>
                  <a:cubicBezTo>
                    <a:pt x="1152" y="1913"/>
                    <a:pt x="988" y="2074"/>
                    <a:pt x="789" y="2074"/>
                  </a:cubicBezTo>
                  <a:cubicBezTo>
                    <a:pt x="590" y="2074"/>
                    <a:pt x="429" y="1913"/>
                    <a:pt x="429" y="1714"/>
                  </a:cubicBezTo>
                  <a:lnTo>
                    <a:pt x="429" y="793"/>
                  </a:lnTo>
                  <a:cubicBezTo>
                    <a:pt x="429" y="594"/>
                    <a:pt x="590" y="433"/>
                    <a:pt x="789" y="433"/>
                  </a:cubicBezTo>
                  <a:cubicBezTo>
                    <a:pt x="909" y="433"/>
                    <a:pt x="1005" y="333"/>
                    <a:pt x="1005" y="217"/>
                  </a:cubicBezTo>
                  <a:cubicBezTo>
                    <a:pt x="1005" y="97"/>
                    <a:pt x="909" y="1"/>
                    <a:pt x="7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375;p87">
              <a:extLst>
                <a:ext uri="{FF2B5EF4-FFF2-40B4-BE49-F238E27FC236}">
                  <a16:creationId xmlns:a16="http://schemas.microsoft.com/office/drawing/2014/main" id="{8FC4A635-2812-4909-8FA0-69BF5AEAA675}"/>
                </a:ext>
              </a:extLst>
            </p:cNvPr>
            <p:cNvSpPr/>
            <p:nvPr/>
          </p:nvSpPr>
          <p:spPr>
            <a:xfrm>
              <a:off x="2716227" y="3779742"/>
              <a:ext cx="41493" cy="65566"/>
            </a:xfrm>
            <a:custGeom>
              <a:avLst/>
              <a:gdLst/>
              <a:ahLst/>
              <a:cxnLst/>
              <a:rect l="l" t="t" r="r" b="b"/>
              <a:pathLst>
                <a:path w="1584" h="2503" extrusionOk="0">
                  <a:moveTo>
                    <a:pt x="792" y="1"/>
                  </a:moveTo>
                  <a:cubicBezTo>
                    <a:pt x="354" y="1"/>
                    <a:pt x="1" y="354"/>
                    <a:pt x="1" y="793"/>
                  </a:cubicBezTo>
                  <a:lnTo>
                    <a:pt x="1" y="1714"/>
                  </a:lnTo>
                  <a:cubicBezTo>
                    <a:pt x="1" y="2150"/>
                    <a:pt x="354" y="2503"/>
                    <a:pt x="792" y="2503"/>
                  </a:cubicBezTo>
                  <a:cubicBezTo>
                    <a:pt x="1228" y="2503"/>
                    <a:pt x="1584" y="2150"/>
                    <a:pt x="1584" y="1714"/>
                  </a:cubicBezTo>
                  <a:lnTo>
                    <a:pt x="1584" y="906"/>
                  </a:lnTo>
                  <a:cubicBezTo>
                    <a:pt x="1584" y="762"/>
                    <a:pt x="1476" y="690"/>
                    <a:pt x="1368" y="690"/>
                  </a:cubicBezTo>
                  <a:cubicBezTo>
                    <a:pt x="1260" y="690"/>
                    <a:pt x="1152" y="762"/>
                    <a:pt x="1152" y="906"/>
                  </a:cubicBezTo>
                  <a:lnTo>
                    <a:pt x="1152" y="1714"/>
                  </a:lnTo>
                  <a:cubicBezTo>
                    <a:pt x="1152" y="1913"/>
                    <a:pt x="991" y="2074"/>
                    <a:pt x="792" y="2074"/>
                  </a:cubicBezTo>
                  <a:cubicBezTo>
                    <a:pt x="594" y="2074"/>
                    <a:pt x="433" y="1913"/>
                    <a:pt x="433" y="1714"/>
                  </a:cubicBezTo>
                  <a:lnTo>
                    <a:pt x="433" y="793"/>
                  </a:lnTo>
                  <a:cubicBezTo>
                    <a:pt x="433" y="594"/>
                    <a:pt x="594" y="433"/>
                    <a:pt x="792" y="433"/>
                  </a:cubicBezTo>
                  <a:cubicBezTo>
                    <a:pt x="912" y="433"/>
                    <a:pt x="1008" y="333"/>
                    <a:pt x="1008" y="217"/>
                  </a:cubicBezTo>
                  <a:cubicBezTo>
                    <a:pt x="1008" y="97"/>
                    <a:pt x="912" y="1"/>
                    <a:pt x="7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376;p87">
              <a:extLst>
                <a:ext uri="{FF2B5EF4-FFF2-40B4-BE49-F238E27FC236}">
                  <a16:creationId xmlns:a16="http://schemas.microsoft.com/office/drawing/2014/main" id="{B15155DF-76A5-4DE0-86D5-C6FF2F4161A8}"/>
                </a:ext>
              </a:extLst>
            </p:cNvPr>
            <p:cNvSpPr/>
            <p:nvPr/>
          </p:nvSpPr>
          <p:spPr>
            <a:xfrm>
              <a:off x="2461742" y="3665034"/>
              <a:ext cx="343443" cy="321884"/>
            </a:xfrm>
            <a:custGeom>
              <a:avLst/>
              <a:gdLst/>
              <a:ahLst/>
              <a:cxnLst/>
              <a:rect l="l" t="t" r="r" b="b"/>
              <a:pathLst>
                <a:path w="13111" h="12288" extrusionOk="0">
                  <a:moveTo>
                    <a:pt x="8085" y="1"/>
                  </a:moveTo>
                  <a:cubicBezTo>
                    <a:pt x="6199" y="1"/>
                    <a:pt x="4317" y="724"/>
                    <a:pt x="2886" y="2156"/>
                  </a:cubicBezTo>
                  <a:cubicBezTo>
                    <a:pt x="141" y="4897"/>
                    <a:pt x="1" y="9297"/>
                    <a:pt x="2564" y="12210"/>
                  </a:cubicBezTo>
                  <a:cubicBezTo>
                    <a:pt x="2612" y="12265"/>
                    <a:pt x="2667" y="12287"/>
                    <a:pt x="2722" y="12287"/>
                  </a:cubicBezTo>
                  <a:cubicBezTo>
                    <a:pt x="2882" y="12287"/>
                    <a:pt x="3027" y="12087"/>
                    <a:pt x="2886" y="11926"/>
                  </a:cubicBezTo>
                  <a:cubicBezTo>
                    <a:pt x="1728" y="10610"/>
                    <a:pt x="1111" y="8903"/>
                    <a:pt x="1169" y="7149"/>
                  </a:cubicBezTo>
                  <a:cubicBezTo>
                    <a:pt x="1248" y="4469"/>
                    <a:pt x="2869" y="2077"/>
                    <a:pt x="5330" y="1008"/>
                  </a:cubicBezTo>
                  <a:cubicBezTo>
                    <a:pt x="6217" y="623"/>
                    <a:pt x="7155" y="434"/>
                    <a:pt x="8086" y="434"/>
                  </a:cubicBezTo>
                  <a:cubicBezTo>
                    <a:pt x="9739" y="434"/>
                    <a:pt x="11370" y="1026"/>
                    <a:pt x="12656" y="2159"/>
                  </a:cubicBezTo>
                  <a:cubicBezTo>
                    <a:pt x="12702" y="2199"/>
                    <a:pt x="12752" y="2216"/>
                    <a:pt x="12798" y="2216"/>
                  </a:cubicBezTo>
                  <a:cubicBezTo>
                    <a:pt x="12972" y="2216"/>
                    <a:pt x="13111" y="1982"/>
                    <a:pt x="12940" y="1834"/>
                  </a:cubicBezTo>
                  <a:cubicBezTo>
                    <a:pt x="11547" y="608"/>
                    <a:pt x="9814" y="1"/>
                    <a:pt x="808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377;p87">
              <a:extLst>
                <a:ext uri="{FF2B5EF4-FFF2-40B4-BE49-F238E27FC236}">
                  <a16:creationId xmlns:a16="http://schemas.microsoft.com/office/drawing/2014/main" id="{71C94D0F-A369-4CE0-A0F1-E71714254412}"/>
                </a:ext>
              </a:extLst>
            </p:cNvPr>
            <p:cNvSpPr/>
            <p:nvPr/>
          </p:nvSpPr>
          <p:spPr>
            <a:xfrm>
              <a:off x="2542056" y="3728635"/>
              <a:ext cx="338020" cy="321779"/>
            </a:xfrm>
            <a:custGeom>
              <a:avLst/>
              <a:gdLst/>
              <a:ahLst/>
              <a:cxnLst/>
              <a:rect l="l" t="t" r="r" b="b"/>
              <a:pathLst>
                <a:path w="12904" h="12284" extrusionOk="0">
                  <a:moveTo>
                    <a:pt x="10388" y="1"/>
                  </a:moveTo>
                  <a:cubicBezTo>
                    <a:pt x="10226" y="1"/>
                    <a:pt x="10080" y="200"/>
                    <a:pt x="10224" y="362"/>
                  </a:cubicBezTo>
                  <a:cubicBezTo>
                    <a:pt x="12633" y="3103"/>
                    <a:pt x="12499" y="7246"/>
                    <a:pt x="9919" y="9827"/>
                  </a:cubicBezTo>
                  <a:cubicBezTo>
                    <a:pt x="8572" y="11174"/>
                    <a:pt x="6799" y="11854"/>
                    <a:pt x="5023" y="11854"/>
                  </a:cubicBezTo>
                  <a:cubicBezTo>
                    <a:pt x="3395" y="11854"/>
                    <a:pt x="1765" y="11283"/>
                    <a:pt x="454" y="10132"/>
                  </a:cubicBezTo>
                  <a:cubicBezTo>
                    <a:pt x="408" y="10091"/>
                    <a:pt x="358" y="10073"/>
                    <a:pt x="311" y="10073"/>
                  </a:cubicBezTo>
                  <a:cubicBezTo>
                    <a:pt x="139" y="10073"/>
                    <a:pt x="0" y="10306"/>
                    <a:pt x="170" y="10454"/>
                  </a:cubicBezTo>
                  <a:cubicBezTo>
                    <a:pt x="1506" y="11633"/>
                    <a:pt x="3228" y="12284"/>
                    <a:pt x="5008" y="12284"/>
                  </a:cubicBezTo>
                  <a:cubicBezTo>
                    <a:pt x="5013" y="12284"/>
                    <a:pt x="5017" y="12284"/>
                    <a:pt x="5022" y="12284"/>
                  </a:cubicBezTo>
                  <a:cubicBezTo>
                    <a:pt x="5097" y="12284"/>
                    <a:pt x="5169" y="12284"/>
                    <a:pt x="5245" y="12280"/>
                  </a:cubicBezTo>
                  <a:cubicBezTo>
                    <a:pt x="8092" y="12195"/>
                    <a:pt x="10632" y="10474"/>
                    <a:pt x="11769" y="7860"/>
                  </a:cubicBezTo>
                  <a:cubicBezTo>
                    <a:pt x="12904" y="5249"/>
                    <a:pt x="12427" y="2216"/>
                    <a:pt x="10546" y="78"/>
                  </a:cubicBezTo>
                  <a:cubicBezTo>
                    <a:pt x="10499" y="23"/>
                    <a:pt x="10442" y="1"/>
                    <a:pt x="103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378;p87">
              <a:extLst>
                <a:ext uri="{FF2B5EF4-FFF2-40B4-BE49-F238E27FC236}">
                  <a16:creationId xmlns:a16="http://schemas.microsoft.com/office/drawing/2014/main" id="{293DA9F9-E8D8-4A6E-9150-D02280E1A9BA}"/>
                </a:ext>
              </a:extLst>
            </p:cNvPr>
            <p:cNvSpPr/>
            <p:nvPr/>
          </p:nvSpPr>
          <p:spPr>
            <a:xfrm>
              <a:off x="2558611" y="3876218"/>
              <a:ext cx="229992" cy="107871"/>
            </a:xfrm>
            <a:custGeom>
              <a:avLst/>
              <a:gdLst/>
              <a:ahLst/>
              <a:cxnLst/>
              <a:rect l="l" t="t" r="r" b="b"/>
              <a:pathLst>
                <a:path w="8780" h="4118" extrusionOk="0">
                  <a:moveTo>
                    <a:pt x="1285" y="608"/>
                  </a:moveTo>
                  <a:cubicBezTo>
                    <a:pt x="2312" y="793"/>
                    <a:pt x="3351" y="886"/>
                    <a:pt x="4390" y="886"/>
                  </a:cubicBezTo>
                  <a:cubicBezTo>
                    <a:pt x="5429" y="886"/>
                    <a:pt x="6468" y="793"/>
                    <a:pt x="7495" y="608"/>
                  </a:cubicBezTo>
                  <a:lnTo>
                    <a:pt x="7495" y="608"/>
                  </a:lnTo>
                  <a:cubicBezTo>
                    <a:pt x="7437" y="721"/>
                    <a:pt x="7375" y="834"/>
                    <a:pt x="7306" y="944"/>
                  </a:cubicBezTo>
                  <a:cubicBezTo>
                    <a:pt x="7193" y="1115"/>
                    <a:pt x="7008" y="1225"/>
                    <a:pt x="6803" y="1249"/>
                  </a:cubicBezTo>
                  <a:cubicBezTo>
                    <a:pt x="6001" y="1338"/>
                    <a:pt x="5195" y="1383"/>
                    <a:pt x="4388" y="1383"/>
                  </a:cubicBezTo>
                  <a:cubicBezTo>
                    <a:pt x="3582" y="1383"/>
                    <a:pt x="2776" y="1338"/>
                    <a:pt x="1974" y="1249"/>
                  </a:cubicBezTo>
                  <a:cubicBezTo>
                    <a:pt x="1772" y="1225"/>
                    <a:pt x="1587" y="1115"/>
                    <a:pt x="1474" y="944"/>
                  </a:cubicBezTo>
                  <a:cubicBezTo>
                    <a:pt x="1405" y="834"/>
                    <a:pt x="1340" y="725"/>
                    <a:pt x="1285" y="608"/>
                  </a:cubicBezTo>
                  <a:close/>
                  <a:moveTo>
                    <a:pt x="8317" y="437"/>
                  </a:moveTo>
                  <a:cubicBezTo>
                    <a:pt x="8321" y="444"/>
                    <a:pt x="8321" y="451"/>
                    <a:pt x="8317" y="461"/>
                  </a:cubicBezTo>
                  <a:cubicBezTo>
                    <a:pt x="8057" y="1379"/>
                    <a:pt x="7532" y="2202"/>
                    <a:pt x="6840" y="2781"/>
                  </a:cubicBezTo>
                  <a:cubicBezTo>
                    <a:pt x="6124" y="3374"/>
                    <a:pt x="5278" y="3689"/>
                    <a:pt x="4390" y="3689"/>
                  </a:cubicBezTo>
                  <a:cubicBezTo>
                    <a:pt x="3499" y="3689"/>
                    <a:pt x="2653" y="3374"/>
                    <a:pt x="1940" y="2781"/>
                  </a:cubicBezTo>
                  <a:cubicBezTo>
                    <a:pt x="1248" y="2205"/>
                    <a:pt x="720" y="1379"/>
                    <a:pt x="460" y="461"/>
                  </a:cubicBezTo>
                  <a:cubicBezTo>
                    <a:pt x="460" y="451"/>
                    <a:pt x="460" y="444"/>
                    <a:pt x="460" y="437"/>
                  </a:cubicBezTo>
                  <a:cubicBezTo>
                    <a:pt x="562" y="461"/>
                    <a:pt x="665" y="485"/>
                    <a:pt x="768" y="506"/>
                  </a:cubicBezTo>
                  <a:cubicBezTo>
                    <a:pt x="860" y="742"/>
                    <a:pt x="977" y="965"/>
                    <a:pt x="1111" y="1181"/>
                  </a:cubicBezTo>
                  <a:cubicBezTo>
                    <a:pt x="1296" y="1458"/>
                    <a:pt x="1594" y="1640"/>
                    <a:pt x="1926" y="1677"/>
                  </a:cubicBezTo>
                  <a:cubicBezTo>
                    <a:pt x="2744" y="1770"/>
                    <a:pt x="3566" y="1816"/>
                    <a:pt x="4388" y="1816"/>
                  </a:cubicBezTo>
                  <a:cubicBezTo>
                    <a:pt x="5211" y="1816"/>
                    <a:pt x="6033" y="1770"/>
                    <a:pt x="6851" y="1677"/>
                  </a:cubicBezTo>
                  <a:cubicBezTo>
                    <a:pt x="7186" y="1640"/>
                    <a:pt x="7484" y="1458"/>
                    <a:pt x="7666" y="1177"/>
                  </a:cubicBezTo>
                  <a:cubicBezTo>
                    <a:pt x="7803" y="965"/>
                    <a:pt x="7916" y="739"/>
                    <a:pt x="8009" y="506"/>
                  </a:cubicBezTo>
                  <a:cubicBezTo>
                    <a:pt x="8115" y="485"/>
                    <a:pt x="8214" y="461"/>
                    <a:pt x="8317" y="437"/>
                  </a:cubicBezTo>
                  <a:close/>
                  <a:moveTo>
                    <a:pt x="453" y="1"/>
                  </a:moveTo>
                  <a:cubicBezTo>
                    <a:pt x="340" y="1"/>
                    <a:pt x="232" y="47"/>
                    <a:pt x="155" y="132"/>
                  </a:cubicBezTo>
                  <a:cubicBezTo>
                    <a:pt x="41" y="249"/>
                    <a:pt x="0" y="420"/>
                    <a:pt x="48" y="577"/>
                  </a:cubicBezTo>
                  <a:cubicBezTo>
                    <a:pt x="336" y="1595"/>
                    <a:pt x="895" y="2469"/>
                    <a:pt x="1666" y="3113"/>
                  </a:cubicBezTo>
                  <a:cubicBezTo>
                    <a:pt x="2457" y="3771"/>
                    <a:pt x="3400" y="4117"/>
                    <a:pt x="4390" y="4117"/>
                  </a:cubicBezTo>
                  <a:cubicBezTo>
                    <a:pt x="5380" y="4117"/>
                    <a:pt x="6323" y="3771"/>
                    <a:pt x="7114" y="3113"/>
                  </a:cubicBezTo>
                  <a:cubicBezTo>
                    <a:pt x="7885" y="2469"/>
                    <a:pt x="8444" y="1595"/>
                    <a:pt x="8732" y="577"/>
                  </a:cubicBezTo>
                  <a:cubicBezTo>
                    <a:pt x="8780" y="420"/>
                    <a:pt x="8739" y="249"/>
                    <a:pt x="8626" y="132"/>
                  </a:cubicBezTo>
                  <a:cubicBezTo>
                    <a:pt x="8548" y="49"/>
                    <a:pt x="8438" y="1"/>
                    <a:pt x="8326" y="1"/>
                  </a:cubicBezTo>
                  <a:cubicBezTo>
                    <a:pt x="8296" y="1"/>
                    <a:pt x="8265" y="5"/>
                    <a:pt x="8235" y="12"/>
                  </a:cubicBezTo>
                  <a:cubicBezTo>
                    <a:pt x="6970" y="308"/>
                    <a:pt x="5680" y="457"/>
                    <a:pt x="4391" y="457"/>
                  </a:cubicBezTo>
                  <a:cubicBezTo>
                    <a:pt x="3101" y="457"/>
                    <a:pt x="1811" y="308"/>
                    <a:pt x="549" y="12"/>
                  </a:cubicBezTo>
                  <a:cubicBezTo>
                    <a:pt x="517" y="4"/>
                    <a:pt x="485" y="1"/>
                    <a:pt x="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7364;p87">
            <a:extLst>
              <a:ext uri="{FF2B5EF4-FFF2-40B4-BE49-F238E27FC236}">
                <a16:creationId xmlns:a16="http://schemas.microsoft.com/office/drawing/2014/main" id="{4051BB05-4370-4FA8-9536-26E89FF0E947}"/>
              </a:ext>
            </a:extLst>
          </p:cNvPr>
          <p:cNvGrpSpPr/>
          <p:nvPr/>
        </p:nvGrpSpPr>
        <p:grpSpPr>
          <a:xfrm>
            <a:off x="7825101" y="4271122"/>
            <a:ext cx="526029" cy="474362"/>
            <a:chOff x="2461742" y="3665034"/>
            <a:chExt cx="418334" cy="385381"/>
          </a:xfrm>
        </p:grpSpPr>
        <p:sp>
          <p:nvSpPr>
            <p:cNvPr id="116" name="Google Shape;7365;p87">
              <a:extLst>
                <a:ext uri="{FF2B5EF4-FFF2-40B4-BE49-F238E27FC236}">
                  <a16:creationId xmlns:a16="http://schemas.microsoft.com/office/drawing/2014/main" id="{52391390-9F5B-4626-B713-A64214C367F8}"/>
                </a:ext>
              </a:extLst>
            </p:cNvPr>
            <p:cNvSpPr/>
            <p:nvPr/>
          </p:nvSpPr>
          <p:spPr>
            <a:xfrm>
              <a:off x="2486628" y="3670770"/>
              <a:ext cx="373986" cy="373986"/>
            </a:xfrm>
            <a:custGeom>
              <a:avLst/>
              <a:gdLst/>
              <a:ahLst/>
              <a:cxnLst/>
              <a:rect l="l" t="t" r="r" b="b"/>
              <a:pathLst>
                <a:path w="14277" h="14277" extrusionOk="0">
                  <a:moveTo>
                    <a:pt x="7138" y="1"/>
                  </a:moveTo>
                  <a:cubicBezTo>
                    <a:pt x="3197" y="1"/>
                    <a:pt x="0" y="3198"/>
                    <a:pt x="0" y="7139"/>
                  </a:cubicBezTo>
                  <a:cubicBezTo>
                    <a:pt x="0" y="11083"/>
                    <a:pt x="3197" y="14277"/>
                    <a:pt x="7138" y="14277"/>
                  </a:cubicBezTo>
                  <a:cubicBezTo>
                    <a:pt x="11082" y="14277"/>
                    <a:pt x="14276" y="11083"/>
                    <a:pt x="14276" y="7139"/>
                  </a:cubicBezTo>
                  <a:cubicBezTo>
                    <a:pt x="14276" y="3198"/>
                    <a:pt x="11082" y="1"/>
                    <a:pt x="7138" y="1"/>
                  </a:cubicBezTo>
                  <a:close/>
                </a:path>
              </a:pathLst>
            </a:custGeom>
            <a:solidFill>
              <a:srgbClr val="C3C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366;p87">
              <a:extLst>
                <a:ext uri="{FF2B5EF4-FFF2-40B4-BE49-F238E27FC236}">
                  <a16:creationId xmlns:a16="http://schemas.microsoft.com/office/drawing/2014/main" id="{E8F59226-6BDC-4ED1-A478-4E9851811FAA}"/>
                </a:ext>
              </a:extLst>
            </p:cNvPr>
            <p:cNvSpPr/>
            <p:nvPr/>
          </p:nvSpPr>
          <p:spPr>
            <a:xfrm>
              <a:off x="2462738" y="3712709"/>
              <a:ext cx="355938" cy="332205"/>
            </a:xfrm>
            <a:custGeom>
              <a:avLst/>
              <a:gdLst/>
              <a:ahLst/>
              <a:cxnLst/>
              <a:rect l="l" t="t" r="r" b="b"/>
              <a:pathLst>
                <a:path w="13588" h="12682" extrusionOk="0">
                  <a:moveTo>
                    <a:pt x="3547" y="0"/>
                  </a:moveTo>
                  <a:cubicBezTo>
                    <a:pt x="258" y="2666"/>
                    <a:pt x="1" y="7594"/>
                    <a:pt x="2996" y="10589"/>
                  </a:cubicBezTo>
                  <a:cubicBezTo>
                    <a:pt x="4398" y="11991"/>
                    <a:pt x="6223" y="12681"/>
                    <a:pt x="8043" y="12681"/>
                  </a:cubicBezTo>
                  <a:cubicBezTo>
                    <a:pt x="10109" y="12681"/>
                    <a:pt x="12168" y="11790"/>
                    <a:pt x="13588" y="10041"/>
                  </a:cubicBezTo>
                  <a:lnTo>
                    <a:pt x="13588" y="10041"/>
                  </a:lnTo>
                  <a:cubicBezTo>
                    <a:pt x="12320" y="11076"/>
                    <a:pt x="10736" y="11641"/>
                    <a:pt x="9103" y="11641"/>
                  </a:cubicBezTo>
                  <a:cubicBezTo>
                    <a:pt x="9098" y="11641"/>
                    <a:pt x="9093" y="11641"/>
                    <a:pt x="9088" y="11641"/>
                  </a:cubicBezTo>
                  <a:cubicBezTo>
                    <a:pt x="6333" y="11641"/>
                    <a:pt x="3825" y="10058"/>
                    <a:pt x="2639" y="7570"/>
                  </a:cubicBezTo>
                  <a:cubicBezTo>
                    <a:pt x="1457" y="5082"/>
                    <a:pt x="1810" y="2135"/>
                    <a:pt x="3547" y="0"/>
                  </a:cubicBezTo>
                  <a:close/>
                </a:path>
              </a:pathLst>
            </a:custGeom>
            <a:solidFill>
              <a:srgbClr val="AAB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367;p87">
              <a:extLst>
                <a:ext uri="{FF2B5EF4-FFF2-40B4-BE49-F238E27FC236}">
                  <a16:creationId xmlns:a16="http://schemas.microsoft.com/office/drawing/2014/main" id="{1988FD5C-E60B-4A21-9E9B-DD6E3D6A4DD6}"/>
                </a:ext>
              </a:extLst>
            </p:cNvPr>
            <p:cNvSpPr/>
            <p:nvPr/>
          </p:nvSpPr>
          <p:spPr>
            <a:xfrm>
              <a:off x="2564112" y="3881928"/>
              <a:ext cx="218990" cy="96502"/>
            </a:xfrm>
            <a:custGeom>
              <a:avLst/>
              <a:gdLst/>
              <a:ahLst/>
              <a:cxnLst/>
              <a:rect l="l" t="t" r="r" b="b"/>
              <a:pathLst>
                <a:path w="8360" h="3684" extrusionOk="0">
                  <a:moveTo>
                    <a:pt x="242" y="1"/>
                  </a:moveTo>
                  <a:cubicBezTo>
                    <a:pt x="108" y="1"/>
                    <a:pt x="1" y="147"/>
                    <a:pt x="44" y="301"/>
                  </a:cubicBezTo>
                  <a:cubicBezTo>
                    <a:pt x="603" y="2261"/>
                    <a:pt x="2241" y="3683"/>
                    <a:pt x="4180" y="3683"/>
                  </a:cubicBezTo>
                  <a:cubicBezTo>
                    <a:pt x="6120" y="3683"/>
                    <a:pt x="7761" y="2261"/>
                    <a:pt x="8316" y="301"/>
                  </a:cubicBezTo>
                  <a:cubicBezTo>
                    <a:pt x="8359" y="147"/>
                    <a:pt x="8255" y="1"/>
                    <a:pt x="8119" y="1"/>
                  </a:cubicBezTo>
                  <a:cubicBezTo>
                    <a:pt x="8104" y="1"/>
                    <a:pt x="8089" y="3"/>
                    <a:pt x="8073" y="7"/>
                  </a:cubicBezTo>
                  <a:cubicBezTo>
                    <a:pt x="6812" y="301"/>
                    <a:pt x="5522" y="452"/>
                    <a:pt x="4224" y="452"/>
                  </a:cubicBezTo>
                  <a:cubicBezTo>
                    <a:pt x="4209" y="452"/>
                    <a:pt x="4195" y="452"/>
                    <a:pt x="4180" y="452"/>
                  </a:cubicBezTo>
                  <a:cubicBezTo>
                    <a:pt x="4166" y="452"/>
                    <a:pt x="4151" y="452"/>
                    <a:pt x="4136" y="452"/>
                  </a:cubicBezTo>
                  <a:cubicBezTo>
                    <a:pt x="2842" y="452"/>
                    <a:pt x="1548" y="301"/>
                    <a:pt x="287" y="7"/>
                  </a:cubicBezTo>
                  <a:cubicBezTo>
                    <a:pt x="272" y="3"/>
                    <a:pt x="257" y="1"/>
                    <a:pt x="242" y="1"/>
                  </a:cubicBezTo>
                  <a:close/>
                </a:path>
              </a:pathLst>
            </a:custGeom>
            <a:solidFill>
              <a:srgbClr val="7F9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368;p87">
              <a:extLst>
                <a:ext uri="{FF2B5EF4-FFF2-40B4-BE49-F238E27FC236}">
                  <a16:creationId xmlns:a16="http://schemas.microsoft.com/office/drawing/2014/main" id="{3E26D693-8E38-47C1-A0F9-60776F45788D}"/>
                </a:ext>
              </a:extLst>
            </p:cNvPr>
            <p:cNvSpPr/>
            <p:nvPr/>
          </p:nvSpPr>
          <p:spPr>
            <a:xfrm>
              <a:off x="2564112" y="3881928"/>
              <a:ext cx="218990" cy="53700"/>
            </a:xfrm>
            <a:custGeom>
              <a:avLst/>
              <a:gdLst/>
              <a:ahLst/>
              <a:cxnLst/>
              <a:rect l="l" t="t" r="r" b="b"/>
              <a:pathLst>
                <a:path w="8360" h="2050" extrusionOk="0">
                  <a:moveTo>
                    <a:pt x="242" y="1"/>
                  </a:moveTo>
                  <a:cubicBezTo>
                    <a:pt x="108" y="1"/>
                    <a:pt x="1" y="147"/>
                    <a:pt x="44" y="301"/>
                  </a:cubicBezTo>
                  <a:cubicBezTo>
                    <a:pt x="188" y="802"/>
                    <a:pt x="404" y="1278"/>
                    <a:pt x="692" y="1713"/>
                  </a:cubicBezTo>
                  <a:cubicBezTo>
                    <a:pt x="1843" y="1938"/>
                    <a:pt x="3012" y="2050"/>
                    <a:pt x="4180" y="2050"/>
                  </a:cubicBezTo>
                  <a:cubicBezTo>
                    <a:pt x="5349" y="2050"/>
                    <a:pt x="6517" y="1938"/>
                    <a:pt x="7669" y="1713"/>
                  </a:cubicBezTo>
                  <a:cubicBezTo>
                    <a:pt x="7956" y="1278"/>
                    <a:pt x="8176" y="802"/>
                    <a:pt x="8316" y="301"/>
                  </a:cubicBezTo>
                  <a:cubicBezTo>
                    <a:pt x="8359" y="147"/>
                    <a:pt x="8255" y="1"/>
                    <a:pt x="8119" y="1"/>
                  </a:cubicBezTo>
                  <a:cubicBezTo>
                    <a:pt x="8104" y="1"/>
                    <a:pt x="8089" y="3"/>
                    <a:pt x="8073" y="7"/>
                  </a:cubicBezTo>
                  <a:cubicBezTo>
                    <a:pt x="6793" y="305"/>
                    <a:pt x="5487" y="454"/>
                    <a:pt x="4180" y="454"/>
                  </a:cubicBezTo>
                  <a:cubicBezTo>
                    <a:pt x="2874" y="454"/>
                    <a:pt x="1567" y="305"/>
                    <a:pt x="287" y="7"/>
                  </a:cubicBezTo>
                  <a:cubicBezTo>
                    <a:pt x="272" y="3"/>
                    <a:pt x="257" y="1"/>
                    <a:pt x="242" y="1"/>
                  </a:cubicBez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369;p87">
              <a:extLst>
                <a:ext uri="{FF2B5EF4-FFF2-40B4-BE49-F238E27FC236}">
                  <a16:creationId xmlns:a16="http://schemas.microsoft.com/office/drawing/2014/main" id="{48017AC1-F470-4099-B295-D37563670556}"/>
                </a:ext>
              </a:extLst>
            </p:cNvPr>
            <p:cNvSpPr/>
            <p:nvPr/>
          </p:nvSpPr>
          <p:spPr>
            <a:xfrm>
              <a:off x="2595232" y="3785400"/>
              <a:ext cx="30177" cy="54617"/>
            </a:xfrm>
            <a:custGeom>
              <a:avLst/>
              <a:gdLst/>
              <a:ahLst/>
              <a:cxnLst/>
              <a:rect l="l" t="t" r="r" b="b"/>
              <a:pathLst>
                <a:path w="1152" h="2085" extrusionOk="0">
                  <a:moveTo>
                    <a:pt x="576" y="1"/>
                  </a:moveTo>
                  <a:cubicBezTo>
                    <a:pt x="258" y="1"/>
                    <a:pt x="0" y="258"/>
                    <a:pt x="0" y="577"/>
                  </a:cubicBezTo>
                  <a:lnTo>
                    <a:pt x="0" y="1509"/>
                  </a:lnTo>
                  <a:cubicBezTo>
                    <a:pt x="0" y="1827"/>
                    <a:pt x="258" y="2084"/>
                    <a:pt x="576" y="2084"/>
                  </a:cubicBezTo>
                  <a:cubicBezTo>
                    <a:pt x="891" y="2084"/>
                    <a:pt x="1152" y="1827"/>
                    <a:pt x="1152" y="1509"/>
                  </a:cubicBezTo>
                  <a:lnTo>
                    <a:pt x="1152" y="577"/>
                  </a:lnTo>
                  <a:cubicBezTo>
                    <a:pt x="1152" y="258"/>
                    <a:pt x="891" y="1"/>
                    <a:pt x="576" y="1"/>
                  </a:cubicBez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370;p87">
              <a:extLst>
                <a:ext uri="{FF2B5EF4-FFF2-40B4-BE49-F238E27FC236}">
                  <a16:creationId xmlns:a16="http://schemas.microsoft.com/office/drawing/2014/main" id="{45FB4233-88F7-40BD-AA16-0922A179FC85}"/>
                </a:ext>
              </a:extLst>
            </p:cNvPr>
            <p:cNvSpPr/>
            <p:nvPr/>
          </p:nvSpPr>
          <p:spPr>
            <a:xfrm>
              <a:off x="2607256" y="3785374"/>
              <a:ext cx="18153" cy="42305"/>
            </a:xfrm>
            <a:custGeom>
              <a:avLst/>
              <a:gdLst/>
              <a:ahLst/>
              <a:cxnLst/>
              <a:rect l="l" t="t" r="r" b="b"/>
              <a:pathLst>
                <a:path w="693" h="1615" extrusionOk="0">
                  <a:moveTo>
                    <a:pt x="116" y="1"/>
                  </a:moveTo>
                  <a:cubicBezTo>
                    <a:pt x="78" y="1"/>
                    <a:pt x="40" y="4"/>
                    <a:pt x="1" y="12"/>
                  </a:cubicBezTo>
                  <a:lnTo>
                    <a:pt x="1" y="972"/>
                  </a:lnTo>
                  <a:cubicBezTo>
                    <a:pt x="1" y="1329"/>
                    <a:pt x="289" y="1614"/>
                    <a:pt x="644" y="1614"/>
                  </a:cubicBezTo>
                  <a:cubicBezTo>
                    <a:pt x="660" y="1614"/>
                    <a:pt x="677" y="1614"/>
                    <a:pt x="693" y="1612"/>
                  </a:cubicBezTo>
                  <a:lnTo>
                    <a:pt x="693" y="578"/>
                  </a:lnTo>
                  <a:cubicBezTo>
                    <a:pt x="690" y="251"/>
                    <a:pt x="426" y="1"/>
                    <a:pt x="116" y="1"/>
                  </a:cubicBezTo>
                  <a:close/>
                </a:path>
              </a:pathLst>
            </a:custGeom>
            <a:solidFill>
              <a:srgbClr val="7F9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371;p87">
              <a:extLst>
                <a:ext uri="{FF2B5EF4-FFF2-40B4-BE49-F238E27FC236}">
                  <a16:creationId xmlns:a16="http://schemas.microsoft.com/office/drawing/2014/main" id="{1E47F467-5512-4A3E-A3A5-8AE2D942A4C5}"/>
                </a:ext>
              </a:extLst>
            </p:cNvPr>
            <p:cNvSpPr/>
            <p:nvPr/>
          </p:nvSpPr>
          <p:spPr>
            <a:xfrm>
              <a:off x="2584099" y="3884862"/>
              <a:ext cx="178938" cy="33294"/>
            </a:xfrm>
            <a:custGeom>
              <a:avLst/>
              <a:gdLst/>
              <a:ahLst/>
              <a:cxnLst/>
              <a:rect l="l" t="t" r="r" b="b"/>
              <a:pathLst>
                <a:path w="6831" h="1271" extrusionOk="0">
                  <a:moveTo>
                    <a:pt x="1" y="1"/>
                  </a:moveTo>
                  <a:cubicBezTo>
                    <a:pt x="86" y="237"/>
                    <a:pt x="196" y="463"/>
                    <a:pt x="323" y="683"/>
                  </a:cubicBezTo>
                  <a:cubicBezTo>
                    <a:pt x="460" y="923"/>
                    <a:pt x="703" y="1084"/>
                    <a:pt x="977" y="1121"/>
                  </a:cubicBezTo>
                  <a:cubicBezTo>
                    <a:pt x="1788" y="1221"/>
                    <a:pt x="2602" y="1270"/>
                    <a:pt x="3417" y="1270"/>
                  </a:cubicBezTo>
                  <a:cubicBezTo>
                    <a:pt x="4231" y="1270"/>
                    <a:pt x="5045" y="1221"/>
                    <a:pt x="5854" y="1121"/>
                  </a:cubicBezTo>
                  <a:cubicBezTo>
                    <a:pt x="6131" y="1084"/>
                    <a:pt x="6374" y="923"/>
                    <a:pt x="6515" y="679"/>
                  </a:cubicBezTo>
                  <a:cubicBezTo>
                    <a:pt x="6638" y="463"/>
                    <a:pt x="6745" y="234"/>
                    <a:pt x="6830" y="1"/>
                  </a:cubicBezTo>
                  <a:lnTo>
                    <a:pt x="6830" y="1"/>
                  </a:lnTo>
                  <a:cubicBezTo>
                    <a:pt x="5703" y="229"/>
                    <a:pt x="4559" y="343"/>
                    <a:pt x="3415" y="343"/>
                  </a:cubicBezTo>
                  <a:cubicBezTo>
                    <a:pt x="2272" y="343"/>
                    <a:pt x="1128" y="22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372;p87">
              <a:extLst>
                <a:ext uri="{FF2B5EF4-FFF2-40B4-BE49-F238E27FC236}">
                  <a16:creationId xmlns:a16="http://schemas.microsoft.com/office/drawing/2014/main" id="{96412B5D-398A-4F27-9923-8B8AA1D7126D}"/>
                </a:ext>
              </a:extLst>
            </p:cNvPr>
            <p:cNvSpPr/>
            <p:nvPr/>
          </p:nvSpPr>
          <p:spPr>
            <a:xfrm>
              <a:off x="2721885" y="3785400"/>
              <a:ext cx="30203" cy="54617"/>
            </a:xfrm>
            <a:custGeom>
              <a:avLst/>
              <a:gdLst/>
              <a:ahLst/>
              <a:cxnLst/>
              <a:rect l="l" t="t" r="r" b="b"/>
              <a:pathLst>
                <a:path w="1153" h="2085" extrusionOk="0">
                  <a:moveTo>
                    <a:pt x="576" y="1"/>
                  </a:moveTo>
                  <a:cubicBezTo>
                    <a:pt x="258" y="1"/>
                    <a:pt x="1" y="258"/>
                    <a:pt x="1" y="577"/>
                  </a:cubicBezTo>
                  <a:lnTo>
                    <a:pt x="1" y="1509"/>
                  </a:lnTo>
                  <a:cubicBezTo>
                    <a:pt x="1" y="1827"/>
                    <a:pt x="258" y="2084"/>
                    <a:pt x="576" y="2084"/>
                  </a:cubicBezTo>
                  <a:cubicBezTo>
                    <a:pt x="895" y="2084"/>
                    <a:pt x="1152" y="1827"/>
                    <a:pt x="1152" y="1509"/>
                  </a:cubicBezTo>
                  <a:lnTo>
                    <a:pt x="1152" y="577"/>
                  </a:lnTo>
                  <a:cubicBezTo>
                    <a:pt x="1152" y="258"/>
                    <a:pt x="895" y="1"/>
                    <a:pt x="576" y="1"/>
                  </a:cubicBez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373;p87">
              <a:extLst>
                <a:ext uri="{FF2B5EF4-FFF2-40B4-BE49-F238E27FC236}">
                  <a16:creationId xmlns:a16="http://schemas.microsoft.com/office/drawing/2014/main" id="{3F8739FF-1C78-4FDA-9789-72A07C9015F8}"/>
                </a:ext>
              </a:extLst>
            </p:cNvPr>
            <p:cNvSpPr/>
            <p:nvPr/>
          </p:nvSpPr>
          <p:spPr>
            <a:xfrm>
              <a:off x="2733908" y="3785374"/>
              <a:ext cx="18179" cy="42305"/>
            </a:xfrm>
            <a:custGeom>
              <a:avLst/>
              <a:gdLst/>
              <a:ahLst/>
              <a:cxnLst/>
              <a:rect l="l" t="t" r="r" b="b"/>
              <a:pathLst>
                <a:path w="694" h="1615" extrusionOk="0">
                  <a:moveTo>
                    <a:pt x="117" y="1"/>
                  </a:moveTo>
                  <a:cubicBezTo>
                    <a:pt x="79" y="1"/>
                    <a:pt x="40" y="4"/>
                    <a:pt x="1" y="12"/>
                  </a:cubicBezTo>
                  <a:lnTo>
                    <a:pt x="1" y="972"/>
                  </a:lnTo>
                  <a:cubicBezTo>
                    <a:pt x="1" y="1329"/>
                    <a:pt x="293" y="1614"/>
                    <a:pt x="645" y="1614"/>
                  </a:cubicBezTo>
                  <a:cubicBezTo>
                    <a:pt x="661" y="1614"/>
                    <a:pt x="677" y="1614"/>
                    <a:pt x="693" y="1612"/>
                  </a:cubicBezTo>
                  <a:lnTo>
                    <a:pt x="693" y="578"/>
                  </a:lnTo>
                  <a:cubicBezTo>
                    <a:pt x="693" y="251"/>
                    <a:pt x="427" y="1"/>
                    <a:pt x="117" y="1"/>
                  </a:cubicBezTo>
                  <a:close/>
                </a:path>
              </a:pathLst>
            </a:custGeom>
            <a:solidFill>
              <a:srgbClr val="7F9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374;p87">
              <a:extLst>
                <a:ext uri="{FF2B5EF4-FFF2-40B4-BE49-F238E27FC236}">
                  <a16:creationId xmlns:a16="http://schemas.microsoft.com/office/drawing/2014/main" id="{F5060797-6C1E-4794-820E-72917C61DF37}"/>
                </a:ext>
              </a:extLst>
            </p:cNvPr>
            <p:cNvSpPr/>
            <p:nvPr/>
          </p:nvSpPr>
          <p:spPr>
            <a:xfrm>
              <a:off x="2589574" y="3779742"/>
              <a:ext cx="41414" cy="65566"/>
            </a:xfrm>
            <a:custGeom>
              <a:avLst/>
              <a:gdLst/>
              <a:ahLst/>
              <a:cxnLst/>
              <a:rect l="l" t="t" r="r" b="b"/>
              <a:pathLst>
                <a:path w="1581" h="2503" extrusionOk="0">
                  <a:moveTo>
                    <a:pt x="789" y="1"/>
                  </a:moveTo>
                  <a:cubicBezTo>
                    <a:pt x="354" y="1"/>
                    <a:pt x="1" y="354"/>
                    <a:pt x="1" y="793"/>
                  </a:cubicBezTo>
                  <a:lnTo>
                    <a:pt x="1" y="1714"/>
                  </a:lnTo>
                  <a:cubicBezTo>
                    <a:pt x="1" y="2150"/>
                    <a:pt x="354" y="2503"/>
                    <a:pt x="789" y="2503"/>
                  </a:cubicBezTo>
                  <a:cubicBezTo>
                    <a:pt x="1227" y="2503"/>
                    <a:pt x="1580" y="2150"/>
                    <a:pt x="1580" y="1714"/>
                  </a:cubicBezTo>
                  <a:lnTo>
                    <a:pt x="1580" y="906"/>
                  </a:lnTo>
                  <a:cubicBezTo>
                    <a:pt x="1580" y="762"/>
                    <a:pt x="1473" y="690"/>
                    <a:pt x="1366" y="690"/>
                  </a:cubicBezTo>
                  <a:cubicBezTo>
                    <a:pt x="1259" y="690"/>
                    <a:pt x="1152" y="762"/>
                    <a:pt x="1152" y="906"/>
                  </a:cubicBezTo>
                  <a:lnTo>
                    <a:pt x="1152" y="1714"/>
                  </a:lnTo>
                  <a:cubicBezTo>
                    <a:pt x="1152" y="1913"/>
                    <a:pt x="988" y="2074"/>
                    <a:pt x="789" y="2074"/>
                  </a:cubicBezTo>
                  <a:cubicBezTo>
                    <a:pt x="590" y="2074"/>
                    <a:pt x="429" y="1913"/>
                    <a:pt x="429" y="1714"/>
                  </a:cubicBezTo>
                  <a:lnTo>
                    <a:pt x="429" y="793"/>
                  </a:lnTo>
                  <a:cubicBezTo>
                    <a:pt x="429" y="594"/>
                    <a:pt x="590" y="433"/>
                    <a:pt x="789" y="433"/>
                  </a:cubicBezTo>
                  <a:cubicBezTo>
                    <a:pt x="909" y="433"/>
                    <a:pt x="1005" y="333"/>
                    <a:pt x="1005" y="217"/>
                  </a:cubicBezTo>
                  <a:cubicBezTo>
                    <a:pt x="1005" y="97"/>
                    <a:pt x="909" y="1"/>
                    <a:pt x="7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375;p87">
              <a:extLst>
                <a:ext uri="{FF2B5EF4-FFF2-40B4-BE49-F238E27FC236}">
                  <a16:creationId xmlns:a16="http://schemas.microsoft.com/office/drawing/2014/main" id="{1FEB87B6-AB33-48BF-9C96-6995E291C9F7}"/>
                </a:ext>
              </a:extLst>
            </p:cNvPr>
            <p:cNvSpPr/>
            <p:nvPr/>
          </p:nvSpPr>
          <p:spPr>
            <a:xfrm>
              <a:off x="2716227" y="3779742"/>
              <a:ext cx="41493" cy="65566"/>
            </a:xfrm>
            <a:custGeom>
              <a:avLst/>
              <a:gdLst/>
              <a:ahLst/>
              <a:cxnLst/>
              <a:rect l="l" t="t" r="r" b="b"/>
              <a:pathLst>
                <a:path w="1584" h="2503" extrusionOk="0">
                  <a:moveTo>
                    <a:pt x="792" y="1"/>
                  </a:moveTo>
                  <a:cubicBezTo>
                    <a:pt x="354" y="1"/>
                    <a:pt x="1" y="354"/>
                    <a:pt x="1" y="793"/>
                  </a:cubicBezTo>
                  <a:lnTo>
                    <a:pt x="1" y="1714"/>
                  </a:lnTo>
                  <a:cubicBezTo>
                    <a:pt x="1" y="2150"/>
                    <a:pt x="354" y="2503"/>
                    <a:pt x="792" y="2503"/>
                  </a:cubicBezTo>
                  <a:cubicBezTo>
                    <a:pt x="1228" y="2503"/>
                    <a:pt x="1584" y="2150"/>
                    <a:pt x="1584" y="1714"/>
                  </a:cubicBezTo>
                  <a:lnTo>
                    <a:pt x="1584" y="906"/>
                  </a:lnTo>
                  <a:cubicBezTo>
                    <a:pt x="1584" y="762"/>
                    <a:pt x="1476" y="690"/>
                    <a:pt x="1368" y="690"/>
                  </a:cubicBezTo>
                  <a:cubicBezTo>
                    <a:pt x="1260" y="690"/>
                    <a:pt x="1152" y="762"/>
                    <a:pt x="1152" y="906"/>
                  </a:cubicBezTo>
                  <a:lnTo>
                    <a:pt x="1152" y="1714"/>
                  </a:lnTo>
                  <a:cubicBezTo>
                    <a:pt x="1152" y="1913"/>
                    <a:pt x="991" y="2074"/>
                    <a:pt x="792" y="2074"/>
                  </a:cubicBezTo>
                  <a:cubicBezTo>
                    <a:pt x="594" y="2074"/>
                    <a:pt x="433" y="1913"/>
                    <a:pt x="433" y="1714"/>
                  </a:cubicBezTo>
                  <a:lnTo>
                    <a:pt x="433" y="793"/>
                  </a:lnTo>
                  <a:cubicBezTo>
                    <a:pt x="433" y="594"/>
                    <a:pt x="594" y="433"/>
                    <a:pt x="792" y="433"/>
                  </a:cubicBezTo>
                  <a:cubicBezTo>
                    <a:pt x="912" y="433"/>
                    <a:pt x="1008" y="333"/>
                    <a:pt x="1008" y="217"/>
                  </a:cubicBezTo>
                  <a:cubicBezTo>
                    <a:pt x="1008" y="97"/>
                    <a:pt x="912" y="1"/>
                    <a:pt x="7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376;p87">
              <a:extLst>
                <a:ext uri="{FF2B5EF4-FFF2-40B4-BE49-F238E27FC236}">
                  <a16:creationId xmlns:a16="http://schemas.microsoft.com/office/drawing/2014/main" id="{09356C6F-F277-46F7-AD5D-3B0313A7FF4E}"/>
                </a:ext>
              </a:extLst>
            </p:cNvPr>
            <p:cNvSpPr/>
            <p:nvPr/>
          </p:nvSpPr>
          <p:spPr>
            <a:xfrm>
              <a:off x="2461742" y="3665034"/>
              <a:ext cx="343443" cy="321884"/>
            </a:xfrm>
            <a:custGeom>
              <a:avLst/>
              <a:gdLst/>
              <a:ahLst/>
              <a:cxnLst/>
              <a:rect l="l" t="t" r="r" b="b"/>
              <a:pathLst>
                <a:path w="13111" h="12288" extrusionOk="0">
                  <a:moveTo>
                    <a:pt x="8085" y="1"/>
                  </a:moveTo>
                  <a:cubicBezTo>
                    <a:pt x="6199" y="1"/>
                    <a:pt x="4317" y="724"/>
                    <a:pt x="2886" y="2156"/>
                  </a:cubicBezTo>
                  <a:cubicBezTo>
                    <a:pt x="141" y="4897"/>
                    <a:pt x="1" y="9297"/>
                    <a:pt x="2564" y="12210"/>
                  </a:cubicBezTo>
                  <a:cubicBezTo>
                    <a:pt x="2612" y="12265"/>
                    <a:pt x="2667" y="12287"/>
                    <a:pt x="2722" y="12287"/>
                  </a:cubicBezTo>
                  <a:cubicBezTo>
                    <a:pt x="2882" y="12287"/>
                    <a:pt x="3027" y="12087"/>
                    <a:pt x="2886" y="11926"/>
                  </a:cubicBezTo>
                  <a:cubicBezTo>
                    <a:pt x="1728" y="10610"/>
                    <a:pt x="1111" y="8903"/>
                    <a:pt x="1169" y="7149"/>
                  </a:cubicBezTo>
                  <a:cubicBezTo>
                    <a:pt x="1248" y="4469"/>
                    <a:pt x="2869" y="2077"/>
                    <a:pt x="5330" y="1008"/>
                  </a:cubicBezTo>
                  <a:cubicBezTo>
                    <a:pt x="6217" y="623"/>
                    <a:pt x="7155" y="434"/>
                    <a:pt x="8086" y="434"/>
                  </a:cubicBezTo>
                  <a:cubicBezTo>
                    <a:pt x="9739" y="434"/>
                    <a:pt x="11370" y="1026"/>
                    <a:pt x="12656" y="2159"/>
                  </a:cubicBezTo>
                  <a:cubicBezTo>
                    <a:pt x="12702" y="2199"/>
                    <a:pt x="12752" y="2216"/>
                    <a:pt x="12798" y="2216"/>
                  </a:cubicBezTo>
                  <a:cubicBezTo>
                    <a:pt x="12972" y="2216"/>
                    <a:pt x="13111" y="1982"/>
                    <a:pt x="12940" y="1834"/>
                  </a:cubicBezTo>
                  <a:cubicBezTo>
                    <a:pt x="11547" y="608"/>
                    <a:pt x="9814" y="1"/>
                    <a:pt x="808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377;p87">
              <a:extLst>
                <a:ext uri="{FF2B5EF4-FFF2-40B4-BE49-F238E27FC236}">
                  <a16:creationId xmlns:a16="http://schemas.microsoft.com/office/drawing/2014/main" id="{0D0709FD-01CB-4826-8352-30EDC944C686}"/>
                </a:ext>
              </a:extLst>
            </p:cNvPr>
            <p:cNvSpPr/>
            <p:nvPr/>
          </p:nvSpPr>
          <p:spPr>
            <a:xfrm>
              <a:off x="2542056" y="3728635"/>
              <a:ext cx="338020" cy="321779"/>
            </a:xfrm>
            <a:custGeom>
              <a:avLst/>
              <a:gdLst/>
              <a:ahLst/>
              <a:cxnLst/>
              <a:rect l="l" t="t" r="r" b="b"/>
              <a:pathLst>
                <a:path w="12904" h="12284" extrusionOk="0">
                  <a:moveTo>
                    <a:pt x="10388" y="1"/>
                  </a:moveTo>
                  <a:cubicBezTo>
                    <a:pt x="10226" y="1"/>
                    <a:pt x="10080" y="200"/>
                    <a:pt x="10224" y="362"/>
                  </a:cubicBezTo>
                  <a:cubicBezTo>
                    <a:pt x="12633" y="3103"/>
                    <a:pt x="12499" y="7246"/>
                    <a:pt x="9919" y="9827"/>
                  </a:cubicBezTo>
                  <a:cubicBezTo>
                    <a:pt x="8572" y="11174"/>
                    <a:pt x="6799" y="11854"/>
                    <a:pt x="5023" y="11854"/>
                  </a:cubicBezTo>
                  <a:cubicBezTo>
                    <a:pt x="3395" y="11854"/>
                    <a:pt x="1765" y="11283"/>
                    <a:pt x="454" y="10132"/>
                  </a:cubicBezTo>
                  <a:cubicBezTo>
                    <a:pt x="408" y="10091"/>
                    <a:pt x="358" y="10073"/>
                    <a:pt x="311" y="10073"/>
                  </a:cubicBezTo>
                  <a:cubicBezTo>
                    <a:pt x="139" y="10073"/>
                    <a:pt x="0" y="10306"/>
                    <a:pt x="170" y="10454"/>
                  </a:cubicBezTo>
                  <a:cubicBezTo>
                    <a:pt x="1506" y="11633"/>
                    <a:pt x="3228" y="12284"/>
                    <a:pt x="5008" y="12284"/>
                  </a:cubicBezTo>
                  <a:cubicBezTo>
                    <a:pt x="5013" y="12284"/>
                    <a:pt x="5017" y="12284"/>
                    <a:pt x="5022" y="12284"/>
                  </a:cubicBezTo>
                  <a:cubicBezTo>
                    <a:pt x="5097" y="12284"/>
                    <a:pt x="5169" y="12284"/>
                    <a:pt x="5245" y="12280"/>
                  </a:cubicBezTo>
                  <a:cubicBezTo>
                    <a:pt x="8092" y="12195"/>
                    <a:pt x="10632" y="10474"/>
                    <a:pt x="11769" y="7860"/>
                  </a:cubicBezTo>
                  <a:cubicBezTo>
                    <a:pt x="12904" y="5249"/>
                    <a:pt x="12427" y="2216"/>
                    <a:pt x="10546" y="78"/>
                  </a:cubicBezTo>
                  <a:cubicBezTo>
                    <a:pt x="10499" y="23"/>
                    <a:pt x="10442" y="1"/>
                    <a:pt x="103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378;p87">
              <a:extLst>
                <a:ext uri="{FF2B5EF4-FFF2-40B4-BE49-F238E27FC236}">
                  <a16:creationId xmlns:a16="http://schemas.microsoft.com/office/drawing/2014/main" id="{3006EC90-EF7D-4340-BA0E-957E0B034903}"/>
                </a:ext>
              </a:extLst>
            </p:cNvPr>
            <p:cNvSpPr/>
            <p:nvPr/>
          </p:nvSpPr>
          <p:spPr>
            <a:xfrm>
              <a:off x="2558611" y="3876218"/>
              <a:ext cx="229992" cy="107871"/>
            </a:xfrm>
            <a:custGeom>
              <a:avLst/>
              <a:gdLst/>
              <a:ahLst/>
              <a:cxnLst/>
              <a:rect l="l" t="t" r="r" b="b"/>
              <a:pathLst>
                <a:path w="8780" h="4118" extrusionOk="0">
                  <a:moveTo>
                    <a:pt x="1285" y="608"/>
                  </a:moveTo>
                  <a:cubicBezTo>
                    <a:pt x="2312" y="793"/>
                    <a:pt x="3351" y="886"/>
                    <a:pt x="4390" y="886"/>
                  </a:cubicBezTo>
                  <a:cubicBezTo>
                    <a:pt x="5429" y="886"/>
                    <a:pt x="6468" y="793"/>
                    <a:pt x="7495" y="608"/>
                  </a:cubicBezTo>
                  <a:lnTo>
                    <a:pt x="7495" y="608"/>
                  </a:lnTo>
                  <a:cubicBezTo>
                    <a:pt x="7437" y="721"/>
                    <a:pt x="7375" y="834"/>
                    <a:pt x="7306" y="944"/>
                  </a:cubicBezTo>
                  <a:cubicBezTo>
                    <a:pt x="7193" y="1115"/>
                    <a:pt x="7008" y="1225"/>
                    <a:pt x="6803" y="1249"/>
                  </a:cubicBezTo>
                  <a:cubicBezTo>
                    <a:pt x="6001" y="1338"/>
                    <a:pt x="5195" y="1383"/>
                    <a:pt x="4388" y="1383"/>
                  </a:cubicBezTo>
                  <a:cubicBezTo>
                    <a:pt x="3582" y="1383"/>
                    <a:pt x="2776" y="1338"/>
                    <a:pt x="1974" y="1249"/>
                  </a:cubicBezTo>
                  <a:cubicBezTo>
                    <a:pt x="1772" y="1225"/>
                    <a:pt x="1587" y="1115"/>
                    <a:pt x="1474" y="944"/>
                  </a:cubicBezTo>
                  <a:cubicBezTo>
                    <a:pt x="1405" y="834"/>
                    <a:pt x="1340" y="725"/>
                    <a:pt x="1285" y="608"/>
                  </a:cubicBezTo>
                  <a:close/>
                  <a:moveTo>
                    <a:pt x="8317" y="437"/>
                  </a:moveTo>
                  <a:cubicBezTo>
                    <a:pt x="8321" y="444"/>
                    <a:pt x="8321" y="451"/>
                    <a:pt x="8317" y="461"/>
                  </a:cubicBezTo>
                  <a:cubicBezTo>
                    <a:pt x="8057" y="1379"/>
                    <a:pt x="7532" y="2202"/>
                    <a:pt x="6840" y="2781"/>
                  </a:cubicBezTo>
                  <a:cubicBezTo>
                    <a:pt x="6124" y="3374"/>
                    <a:pt x="5278" y="3689"/>
                    <a:pt x="4390" y="3689"/>
                  </a:cubicBezTo>
                  <a:cubicBezTo>
                    <a:pt x="3499" y="3689"/>
                    <a:pt x="2653" y="3374"/>
                    <a:pt x="1940" y="2781"/>
                  </a:cubicBezTo>
                  <a:cubicBezTo>
                    <a:pt x="1248" y="2205"/>
                    <a:pt x="720" y="1379"/>
                    <a:pt x="460" y="461"/>
                  </a:cubicBezTo>
                  <a:cubicBezTo>
                    <a:pt x="460" y="451"/>
                    <a:pt x="460" y="444"/>
                    <a:pt x="460" y="437"/>
                  </a:cubicBezTo>
                  <a:cubicBezTo>
                    <a:pt x="562" y="461"/>
                    <a:pt x="665" y="485"/>
                    <a:pt x="768" y="506"/>
                  </a:cubicBezTo>
                  <a:cubicBezTo>
                    <a:pt x="860" y="742"/>
                    <a:pt x="977" y="965"/>
                    <a:pt x="1111" y="1181"/>
                  </a:cubicBezTo>
                  <a:cubicBezTo>
                    <a:pt x="1296" y="1458"/>
                    <a:pt x="1594" y="1640"/>
                    <a:pt x="1926" y="1677"/>
                  </a:cubicBezTo>
                  <a:cubicBezTo>
                    <a:pt x="2744" y="1770"/>
                    <a:pt x="3566" y="1816"/>
                    <a:pt x="4388" y="1816"/>
                  </a:cubicBezTo>
                  <a:cubicBezTo>
                    <a:pt x="5211" y="1816"/>
                    <a:pt x="6033" y="1770"/>
                    <a:pt x="6851" y="1677"/>
                  </a:cubicBezTo>
                  <a:cubicBezTo>
                    <a:pt x="7186" y="1640"/>
                    <a:pt x="7484" y="1458"/>
                    <a:pt x="7666" y="1177"/>
                  </a:cubicBezTo>
                  <a:cubicBezTo>
                    <a:pt x="7803" y="965"/>
                    <a:pt x="7916" y="739"/>
                    <a:pt x="8009" y="506"/>
                  </a:cubicBezTo>
                  <a:cubicBezTo>
                    <a:pt x="8115" y="485"/>
                    <a:pt x="8214" y="461"/>
                    <a:pt x="8317" y="437"/>
                  </a:cubicBezTo>
                  <a:close/>
                  <a:moveTo>
                    <a:pt x="453" y="1"/>
                  </a:moveTo>
                  <a:cubicBezTo>
                    <a:pt x="340" y="1"/>
                    <a:pt x="232" y="47"/>
                    <a:pt x="155" y="132"/>
                  </a:cubicBezTo>
                  <a:cubicBezTo>
                    <a:pt x="41" y="249"/>
                    <a:pt x="0" y="420"/>
                    <a:pt x="48" y="577"/>
                  </a:cubicBezTo>
                  <a:cubicBezTo>
                    <a:pt x="336" y="1595"/>
                    <a:pt x="895" y="2469"/>
                    <a:pt x="1666" y="3113"/>
                  </a:cubicBezTo>
                  <a:cubicBezTo>
                    <a:pt x="2457" y="3771"/>
                    <a:pt x="3400" y="4117"/>
                    <a:pt x="4390" y="4117"/>
                  </a:cubicBezTo>
                  <a:cubicBezTo>
                    <a:pt x="5380" y="4117"/>
                    <a:pt x="6323" y="3771"/>
                    <a:pt x="7114" y="3113"/>
                  </a:cubicBezTo>
                  <a:cubicBezTo>
                    <a:pt x="7885" y="2469"/>
                    <a:pt x="8444" y="1595"/>
                    <a:pt x="8732" y="577"/>
                  </a:cubicBezTo>
                  <a:cubicBezTo>
                    <a:pt x="8780" y="420"/>
                    <a:pt x="8739" y="249"/>
                    <a:pt x="8626" y="132"/>
                  </a:cubicBezTo>
                  <a:cubicBezTo>
                    <a:pt x="8548" y="49"/>
                    <a:pt x="8438" y="1"/>
                    <a:pt x="8326" y="1"/>
                  </a:cubicBezTo>
                  <a:cubicBezTo>
                    <a:pt x="8296" y="1"/>
                    <a:pt x="8265" y="5"/>
                    <a:pt x="8235" y="12"/>
                  </a:cubicBezTo>
                  <a:cubicBezTo>
                    <a:pt x="6970" y="308"/>
                    <a:pt x="5680" y="457"/>
                    <a:pt x="4391" y="457"/>
                  </a:cubicBezTo>
                  <a:cubicBezTo>
                    <a:pt x="3101" y="457"/>
                    <a:pt x="1811" y="308"/>
                    <a:pt x="549" y="12"/>
                  </a:cubicBezTo>
                  <a:cubicBezTo>
                    <a:pt x="517" y="4"/>
                    <a:pt x="485" y="1"/>
                    <a:pt x="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7364;p87">
            <a:extLst>
              <a:ext uri="{FF2B5EF4-FFF2-40B4-BE49-F238E27FC236}">
                <a16:creationId xmlns:a16="http://schemas.microsoft.com/office/drawing/2014/main" id="{011FF748-C7DB-4B28-AC2F-C519A7A5ED36}"/>
              </a:ext>
            </a:extLst>
          </p:cNvPr>
          <p:cNvGrpSpPr/>
          <p:nvPr/>
        </p:nvGrpSpPr>
        <p:grpSpPr>
          <a:xfrm>
            <a:off x="7825101" y="3661815"/>
            <a:ext cx="526029" cy="474362"/>
            <a:chOff x="2461742" y="3665034"/>
            <a:chExt cx="418334" cy="385381"/>
          </a:xfrm>
        </p:grpSpPr>
        <p:sp>
          <p:nvSpPr>
            <p:cNvPr id="131" name="Google Shape;7365;p87">
              <a:extLst>
                <a:ext uri="{FF2B5EF4-FFF2-40B4-BE49-F238E27FC236}">
                  <a16:creationId xmlns:a16="http://schemas.microsoft.com/office/drawing/2014/main" id="{B2A1BB09-8D98-49C9-A1B5-35B3C3EE396F}"/>
                </a:ext>
              </a:extLst>
            </p:cNvPr>
            <p:cNvSpPr/>
            <p:nvPr/>
          </p:nvSpPr>
          <p:spPr>
            <a:xfrm>
              <a:off x="2486628" y="3670770"/>
              <a:ext cx="373986" cy="373986"/>
            </a:xfrm>
            <a:custGeom>
              <a:avLst/>
              <a:gdLst/>
              <a:ahLst/>
              <a:cxnLst/>
              <a:rect l="l" t="t" r="r" b="b"/>
              <a:pathLst>
                <a:path w="14277" h="14277" extrusionOk="0">
                  <a:moveTo>
                    <a:pt x="7138" y="1"/>
                  </a:moveTo>
                  <a:cubicBezTo>
                    <a:pt x="3197" y="1"/>
                    <a:pt x="0" y="3198"/>
                    <a:pt x="0" y="7139"/>
                  </a:cubicBezTo>
                  <a:cubicBezTo>
                    <a:pt x="0" y="11083"/>
                    <a:pt x="3197" y="14277"/>
                    <a:pt x="7138" y="14277"/>
                  </a:cubicBezTo>
                  <a:cubicBezTo>
                    <a:pt x="11082" y="14277"/>
                    <a:pt x="14276" y="11083"/>
                    <a:pt x="14276" y="7139"/>
                  </a:cubicBezTo>
                  <a:cubicBezTo>
                    <a:pt x="14276" y="3198"/>
                    <a:pt x="11082" y="1"/>
                    <a:pt x="7138" y="1"/>
                  </a:cubicBezTo>
                  <a:close/>
                </a:path>
              </a:pathLst>
            </a:custGeom>
            <a:solidFill>
              <a:srgbClr val="C3C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366;p87">
              <a:extLst>
                <a:ext uri="{FF2B5EF4-FFF2-40B4-BE49-F238E27FC236}">
                  <a16:creationId xmlns:a16="http://schemas.microsoft.com/office/drawing/2014/main" id="{BE872599-88D0-4010-8C49-76746CC5CCBD}"/>
                </a:ext>
              </a:extLst>
            </p:cNvPr>
            <p:cNvSpPr/>
            <p:nvPr/>
          </p:nvSpPr>
          <p:spPr>
            <a:xfrm>
              <a:off x="2462738" y="3712709"/>
              <a:ext cx="355938" cy="332205"/>
            </a:xfrm>
            <a:custGeom>
              <a:avLst/>
              <a:gdLst/>
              <a:ahLst/>
              <a:cxnLst/>
              <a:rect l="l" t="t" r="r" b="b"/>
              <a:pathLst>
                <a:path w="13588" h="12682" extrusionOk="0">
                  <a:moveTo>
                    <a:pt x="3547" y="0"/>
                  </a:moveTo>
                  <a:cubicBezTo>
                    <a:pt x="258" y="2666"/>
                    <a:pt x="1" y="7594"/>
                    <a:pt x="2996" y="10589"/>
                  </a:cubicBezTo>
                  <a:cubicBezTo>
                    <a:pt x="4398" y="11991"/>
                    <a:pt x="6223" y="12681"/>
                    <a:pt x="8043" y="12681"/>
                  </a:cubicBezTo>
                  <a:cubicBezTo>
                    <a:pt x="10109" y="12681"/>
                    <a:pt x="12168" y="11790"/>
                    <a:pt x="13588" y="10041"/>
                  </a:cubicBezTo>
                  <a:lnTo>
                    <a:pt x="13588" y="10041"/>
                  </a:lnTo>
                  <a:cubicBezTo>
                    <a:pt x="12320" y="11076"/>
                    <a:pt x="10736" y="11641"/>
                    <a:pt x="9103" y="11641"/>
                  </a:cubicBezTo>
                  <a:cubicBezTo>
                    <a:pt x="9098" y="11641"/>
                    <a:pt x="9093" y="11641"/>
                    <a:pt x="9088" y="11641"/>
                  </a:cubicBezTo>
                  <a:cubicBezTo>
                    <a:pt x="6333" y="11641"/>
                    <a:pt x="3825" y="10058"/>
                    <a:pt x="2639" y="7570"/>
                  </a:cubicBezTo>
                  <a:cubicBezTo>
                    <a:pt x="1457" y="5082"/>
                    <a:pt x="1810" y="2135"/>
                    <a:pt x="3547" y="0"/>
                  </a:cubicBezTo>
                  <a:close/>
                </a:path>
              </a:pathLst>
            </a:custGeom>
            <a:solidFill>
              <a:srgbClr val="AAB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7367;p87">
              <a:extLst>
                <a:ext uri="{FF2B5EF4-FFF2-40B4-BE49-F238E27FC236}">
                  <a16:creationId xmlns:a16="http://schemas.microsoft.com/office/drawing/2014/main" id="{0EE4D740-E91B-4AC1-9848-240413958BF5}"/>
                </a:ext>
              </a:extLst>
            </p:cNvPr>
            <p:cNvSpPr/>
            <p:nvPr/>
          </p:nvSpPr>
          <p:spPr>
            <a:xfrm>
              <a:off x="2564112" y="3881928"/>
              <a:ext cx="218990" cy="96502"/>
            </a:xfrm>
            <a:custGeom>
              <a:avLst/>
              <a:gdLst/>
              <a:ahLst/>
              <a:cxnLst/>
              <a:rect l="l" t="t" r="r" b="b"/>
              <a:pathLst>
                <a:path w="8360" h="3684" extrusionOk="0">
                  <a:moveTo>
                    <a:pt x="242" y="1"/>
                  </a:moveTo>
                  <a:cubicBezTo>
                    <a:pt x="108" y="1"/>
                    <a:pt x="1" y="147"/>
                    <a:pt x="44" y="301"/>
                  </a:cubicBezTo>
                  <a:cubicBezTo>
                    <a:pt x="603" y="2261"/>
                    <a:pt x="2241" y="3683"/>
                    <a:pt x="4180" y="3683"/>
                  </a:cubicBezTo>
                  <a:cubicBezTo>
                    <a:pt x="6120" y="3683"/>
                    <a:pt x="7761" y="2261"/>
                    <a:pt x="8316" y="301"/>
                  </a:cubicBezTo>
                  <a:cubicBezTo>
                    <a:pt x="8359" y="147"/>
                    <a:pt x="8255" y="1"/>
                    <a:pt x="8119" y="1"/>
                  </a:cubicBezTo>
                  <a:cubicBezTo>
                    <a:pt x="8104" y="1"/>
                    <a:pt x="8089" y="3"/>
                    <a:pt x="8073" y="7"/>
                  </a:cubicBezTo>
                  <a:cubicBezTo>
                    <a:pt x="6812" y="301"/>
                    <a:pt x="5522" y="452"/>
                    <a:pt x="4224" y="452"/>
                  </a:cubicBezTo>
                  <a:cubicBezTo>
                    <a:pt x="4209" y="452"/>
                    <a:pt x="4195" y="452"/>
                    <a:pt x="4180" y="452"/>
                  </a:cubicBezTo>
                  <a:cubicBezTo>
                    <a:pt x="4166" y="452"/>
                    <a:pt x="4151" y="452"/>
                    <a:pt x="4136" y="452"/>
                  </a:cubicBezTo>
                  <a:cubicBezTo>
                    <a:pt x="2842" y="452"/>
                    <a:pt x="1548" y="301"/>
                    <a:pt x="287" y="7"/>
                  </a:cubicBezTo>
                  <a:cubicBezTo>
                    <a:pt x="272" y="3"/>
                    <a:pt x="257" y="1"/>
                    <a:pt x="242" y="1"/>
                  </a:cubicBezTo>
                  <a:close/>
                </a:path>
              </a:pathLst>
            </a:custGeom>
            <a:solidFill>
              <a:srgbClr val="7F9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7368;p87">
              <a:extLst>
                <a:ext uri="{FF2B5EF4-FFF2-40B4-BE49-F238E27FC236}">
                  <a16:creationId xmlns:a16="http://schemas.microsoft.com/office/drawing/2014/main" id="{A8176D6F-65FD-497D-97B9-17F9598DCD5D}"/>
                </a:ext>
              </a:extLst>
            </p:cNvPr>
            <p:cNvSpPr/>
            <p:nvPr/>
          </p:nvSpPr>
          <p:spPr>
            <a:xfrm>
              <a:off x="2564112" y="3881928"/>
              <a:ext cx="218990" cy="53700"/>
            </a:xfrm>
            <a:custGeom>
              <a:avLst/>
              <a:gdLst/>
              <a:ahLst/>
              <a:cxnLst/>
              <a:rect l="l" t="t" r="r" b="b"/>
              <a:pathLst>
                <a:path w="8360" h="2050" extrusionOk="0">
                  <a:moveTo>
                    <a:pt x="242" y="1"/>
                  </a:moveTo>
                  <a:cubicBezTo>
                    <a:pt x="108" y="1"/>
                    <a:pt x="1" y="147"/>
                    <a:pt x="44" y="301"/>
                  </a:cubicBezTo>
                  <a:cubicBezTo>
                    <a:pt x="188" y="802"/>
                    <a:pt x="404" y="1278"/>
                    <a:pt x="692" y="1713"/>
                  </a:cubicBezTo>
                  <a:cubicBezTo>
                    <a:pt x="1843" y="1938"/>
                    <a:pt x="3012" y="2050"/>
                    <a:pt x="4180" y="2050"/>
                  </a:cubicBezTo>
                  <a:cubicBezTo>
                    <a:pt x="5349" y="2050"/>
                    <a:pt x="6517" y="1938"/>
                    <a:pt x="7669" y="1713"/>
                  </a:cubicBezTo>
                  <a:cubicBezTo>
                    <a:pt x="7956" y="1278"/>
                    <a:pt x="8176" y="802"/>
                    <a:pt x="8316" y="301"/>
                  </a:cubicBezTo>
                  <a:cubicBezTo>
                    <a:pt x="8359" y="147"/>
                    <a:pt x="8255" y="1"/>
                    <a:pt x="8119" y="1"/>
                  </a:cubicBezTo>
                  <a:cubicBezTo>
                    <a:pt x="8104" y="1"/>
                    <a:pt x="8089" y="3"/>
                    <a:pt x="8073" y="7"/>
                  </a:cubicBezTo>
                  <a:cubicBezTo>
                    <a:pt x="6793" y="305"/>
                    <a:pt x="5487" y="454"/>
                    <a:pt x="4180" y="454"/>
                  </a:cubicBezTo>
                  <a:cubicBezTo>
                    <a:pt x="2874" y="454"/>
                    <a:pt x="1567" y="305"/>
                    <a:pt x="287" y="7"/>
                  </a:cubicBezTo>
                  <a:cubicBezTo>
                    <a:pt x="272" y="3"/>
                    <a:pt x="257" y="1"/>
                    <a:pt x="242" y="1"/>
                  </a:cubicBez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7369;p87">
              <a:extLst>
                <a:ext uri="{FF2B5EF4-FFF2-40B4-BE49-F238E27FC236}">
                  <a16:creationId xmlns:a16="http://schemas.microsoft.com/office/drawing/2014/main" id="{48C645F9-FDB6-4A2C-A159-1C9B34DA743A}"/>
                </a:ext>
              </a:extLst>
            </p:cNvPr>
            <p:cNvSpPr/>
            <p:nvPr/>
          </p:nvSpPr>
          <p:spPr>
            <a:xfrm>
              <a:off x="2595232" y="3785400"/>
              <a:ext cx="30177" cy="54617"/>
            </a:xfrm>
            <a:custGeom>
              <a:avLst/>
              <a:gdLst/>
              <a:ahLst/>
              <a:cxnLst/>
              <a:rect l="l" t="t" r="r" b="b"/>
              <a:pathLst>
                <a:path w="1152" h="2085" extrusionOk="0">
                  <a:moveTo>
                    <a:pt x="576" y="1"/>
                  </a:moveTo>
                  <a:cubicBezTo>
                    <a:pt x="258" y="1"/>
                    <a:pt x="0" y="258"/>
                    <a:pt x="0" y="577"/>
                  </a:cubicBezTo>
                  <a:lnTo>
                    <a:pt x="0" y="1509"/>
                  </a:lnTo>
                  <a:cubicBezTo>
                    <a:pt x="0" y="1827"/>
                    <a:pt x="258" y="2084"/>
                    <a:pt x="576" y="2084"/>
                  </a:cubicBezTo>
                  <a:cubicBezTo>
                    <a:pt x="891" y="2084"/>
                    <a:pt x="1152" y="1827"/>
                    <a:pt x="1152" y="1509"/>
                  </a:cubicBezTo>
                  <a:lnTo>
                    <a:pt x="1152" y="577"/>
                  </a:lnTo>
                  <a:cubicBezTo>
                    <a:pt x="1152" y="258"/>
                    <a:pt x="891" y="1"/>
                    <a:pt x="576" y="1"/>
                  </a:cubicBez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7370;p87">
              <a:extLst>
                <a:ext uri="{FF2B5EF4-FFF2-40B4-BE49-F238E27FC236}">
                  <a16:creationId xmlns:a16="http://schemas.microsoft.com/office/drawing/2014/main" id="{80C0E36D-59EC-4786-8C97-E401909B81A7}"/>
                </a:ext>
              </a:extLst>
            </p:cNvPr>
            <p:cNvSpPr/>
            <p:nvPr/>
          </p:nvSpPr>
          <p:spPr>
            <a:xfrm>
              <a:off x="2607256" y="3785374"/>
              <a:ext cx="18153" cy="42305"/>
            </a:xfrm>
            <a:custGeom>
              <a:avLst/>
              <a:gdLst/>
              <a:ahLst/>
              <a:cxnLst/>
              <a:rect l="l" t="t" r="r" b="b"/>
              <a:pathLst>
                <a:path w="693" h="1615" extrusionOk="0">
                  <a:moveTo>
                    <a:pt x="116" y="1"/>
                  </a:moveTo>
                  <a:cubicBezTo>
                    <a:pt x="78" y="1"/>
                    <a:pt x="40" y="4"/>
                    <a:pt x="1" y="12"/>
                  </a:cubicBezTo>
                  <a:lnTo>
                    <a:pt x="1" y="972"/>
                  </a:lnTo>
                  <a:cubicBezTo>
                    <a:pt x="1" y="1329"/>
                    <a:pt x="289" y="1614"/>
                    <a:pt x="644" y="1614"/>
                  </a:cubicBezTo>
                  <a:cubicBezTo>
                    <a:pt x="660" y="1614"/>
                    <a:pt x="677" y="1614"/>
                    <a:pt x="693" y="1612"/>
                  </a:cubicBezTo>
                  <a:lnTo>
                    <a:pt x="693" y="578"/>
                  </a:lnTo>
                  <a:cubicBezTo>
                    <a:pt x="690" y="251"/>
                    <a:pt x="426" y="1"/>
                    <a:pt x="116" y="1"/>
                  </a:cubicBezTo>
                  <a:close/>
                </a:path>
              </a:pathLst>
            </a:custGeom>
            <a:solidFill>
              <a:srgbClr val="7F9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7371;p87">
              <a:extLst>
                <a:ext uri="{FF2B5EF4-FFF2-40B4-BE49-F238E27FC236}">
                  <a16:creationId xmlns:a16="http://schemas.microsoft.com/office/drawing/2014/main" id="{704A3813-FF81-4FEF-A7F1-EB4E413F4029}"/>
                </a:ext>
              </a:extLst>
            </p:cNvPr>
            <p:cNvSpPr/>
            <p:nvPr/>
          </p:nvSpPr>
          <p:spPr>
            <a:xfrm>
              <a:off x="2584099" y="3884862"/>
              <a:ext cx="178938" cy="33294"/>
            </a:xfrm>
            <a:custGeom>
              <a:avLst/>
              <a:gdLst/>
              <a:ahLst/>
              <a:cxnLst/>
              <a:rect l="l" t="t" r="r" b="b"/>
              <a:pathLst>
                <a:path w="6831" h="1271" extrusionOk="0">
                  <a:moveTo>
                    <a:pt x="1" y="1"/>
                  </a:moveTo>
                  <a:cubicBezTo>
                    <a:pt x="86" y="237"/>
                    <a:pt x="196" y="463"/>
                    <a:pt x="323" y="683"/>
                  </a:cubicBezTo>
                  <a:cubicBezTo>
                    <a:pt x="460" y="923"/>
                    <a:pt x="703" y="1084"/>
                    <a:pt x="977" y="1121"/>
                  </a:cubicBezTo>
                  <a:cubicBezTo>
                    <a:pt x="1788" y="1221"/>
                    <a:pt x="2602" y="1270"/>
                    <a:pt x="3417" y="1270"/>
                  </a:cubicBezTo>
                  <a:cubicBezTo>
                    <a:pt x="4231" y="1270"/>
                    <a:pt x="5045" y="1221"/>
                    <a:pt x="5854" y="1121"/>
                  </a:cubicBezTo>
                  <a:cubicBezTo>
                    <a:pt x="6131" y="1084"/>
                    <a:pt x="6374" y="923"/>
                    <a:pt x="6515" y="679"/>
                  </a:cubicBezTo>
                  <a:cubicBezTo>
                    <a:pt x="6638" y="463"/>
                    <a:pt x="6745" y="234"/>
                    <a:pt x="6830" y="1"/>
                  </a:cubicBezTo>
                  <a:lnTo>
                    <a:pt x="6830" y="1"/>
                  </a:lnTo>
                  <a:cubicBezTo>
                    <a:pt x="5703" y="229"/>
                    <a:pt x="4559" y="343"/>
                    <a:pt x="3415" y="343"/>
                  </a:cubicBezTo>
                  <a:cubicBezTo>
                    <a:pt x="2272" y="343"/>
                    <a:pt x="1128" y="22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7372;p87">
              <a:extLst>
                <a:ext uri="{FF2B5EF4-FFF2-40B4-BE49-F238E27FC236}">
                  <a16:creationId xmlns:a16="http://schemas.microsoft.com/office/drawing/2014/main" id="{734D988C-B63D-4248-991A-4FE0F2265794}"/>
                </a:ext>
              </a:extLst>
            </p:cNvPr>
            <p:cNvSpPr/>
            <p:nvPr/>
          </p:nvSpPr>
          <p:spPr>
            <a:xfrm>
              <a:off x="2721885" y="3785400"/>
              <a:ext cx="30203" cy="54617"/>
            </a:xfrm>
            <a:custGeom>
              <a:avLst/>
              <a:gdLst/>
              <a:ahLst/>
              <a:cxnLst/>
              <a:rect l="l" t="t" r="r" b="b"/>
              <a:pathLst>
                <a:path w="1153" h="2085" extrusionOk="0">
                  <a:moveTo>
                    <a:pt x="576" y="1"/>
                  </a:moveTo>
                  <a:cubicBezTo>
                    <a:pt x="258" y="1"/>
                    <a:pt x="1" y="258"/>
                    <a:pt x="1" y="577"/>
                  </a:cubicBezTo>
                  <a:lnTo>
                    <a:pt x="1" y="1509"/>
                  </a:lnTo>
                  <a:cubicBezTo>
                    <a:pt x="1" y="1827"/>
                    <a:pt x="258" y="2084"/>
                    <a:pt x="576" y="2084"/>
                  </a:cubicBezTo>
                  <a:cubicBezTo>
                    <a:pt x="895" y="2084"/>
                    <a:pt x="1152" y="1827"/>
                    <a:pt x="1152" y="1509"/>
                  </a:cubicBezTo>
                  <a:lnTo>
                    <a:pt x="1152" y="577"/>
                  </a:lnTo>
                  <a:cubicBezTo>
                    <a:pt x="1152" y="258"/>
                    <a:pt x="895" y="1"/>
                    <a:pt x="576" y="1"/>
                  </a:cubicBez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7373;p87">
              <a:extLst>
                <a:ext uri="{FF2B5EF4-FFF2-40B4-BE49-F238E27FC236}">
                  <a16:creationId xmlns:a16="http://schemas.microsoft.com/office/drawing/2014/main" id="{2E181158-BAE8-4C6B-A568-E2C7DB963341}"/>
                </a:ext>
              </a:extLst>
            </p:cNvPr>
            <p:cNvSpPr/>
            <p:nvPr/>
          </p:nvSpPr>
          <p:spPr>
            <a:xfrm>
              <a:off x="2733908" y="3785374"/>
              <a:ext cx="18179" cy="42305"/>
            </a:xfrm>
            <a:custGeom>
              <a:avLst/>
              <a:gdLst/>
              <a:ahLst/>
              <a:cxnLst/>
              <a:rect l="l" t="t" r="r" b="b"/>
              <a:pathLst>
                <a:path w="694" h="1615" extrusionOk="0">
                  <a:moveTo>
                    <a:pt x="117" y="1"/>
                  </a:moveTo>
                  <a:cubicBezTo>
                    <a:pt x="79" y="1"/>
                    <a:pt x="40" y="4"/>
                    <a:pt x="1" y="12"/>
                  </a:cubicBezTo>
                  <a:lnTo>
                    <a:pt x="1" y="972"/>
                  </a:lnTo>
                  <a:cubicBezTo>
                    <a:pt x="1" y="1329"/>
                    <a:pt x="293" y="1614"/>
                    <a:pt x="645" y="1614"/>
                  </a:cubicBezTo>
                  <a:cubicBezTo>
                    <a:pt x="661" y="1614"/>
                    <a:pt x="677" y="1614"/>
                    <a:pt x="693" y="1612"/>
                  </a:cubicBezTo>
                  <a:lnTo>
                    <a:pt x="693" y="578"/>
                  </a:lnTo>
                  <a:cubicBezTo>
                    <a:pt x="693" y="251"/>
                    <a:pt x="427" y="1"/>
                    <a:pt x="117" y="1"/>
                  </a:cubicBezTo>
                  <a:close/>
                </a:path>
              </a:pathLst>
            </a:custGeom>
            <a:solidFill>
              <a:srgbClr val="7F9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7374;p87">
              <a:extLst>
                <a:ext uri="{FF2B5EF4-FFF2-40B4-BE49-F238E27FC236}">
                  <a16:creationId xmlns:a16="http://schemas.microsoft.com/office/drawing/2014/main" id="{05171C63-33B1-46D8-B38B-A8B578D8ACF4}"/>
                </a:ext>
              </a:extLst>
            </p:cNvPr>
            <p:cNvSpPr/>
            <p:nvPr/>
          </p:nvSpPr>
          <p:spPr>
            <a:xfrm>
              <a:off x="2589574" y="3779742"/>
              <a:ext cx="41414" cy="65566"/>
            </a:xfrm>
            <a:custGeom>
              <a:avLst/>
              <a:gdLst/>
              <a:ahLst/>
              <a:cxnLst/>
              <a:rect l="l" t="t" r="r" b="b"/>
              <a:pathLst>
                <a:path w="1581" h="2503" extrusionOk="0">
                  <a:moveTo>
                    <a:pt x="789" y="1"/>
                  </a:moveTo>
                  <a:cubicBezTo>
                    <a:pt x="354" y="1"/>
                    <a:pt x="1" y="354"/>
                    <a:pt x="1" y="793"/>
                  </a:cubicBezTo>
                  <a:lnTo>
                    <a:pt x="1" y="1714"/>
                  </a:lnTo>
                  <a:cubicBezTo>
                    <a:pt x="1" y="2150"/>
                    <a:pt x="354" y="2503"/>
                    <a:pt x="789" y="2503"/>
                  </a:cubicBezTo>
                  <a:cubicBezTo>
                    <a:pt x="1227" y="2503"/>
                    <a:pt x="1580" y="2150"/>
                    <a:pt x="1580" y="1714"/>
                  </a:cubicBezTo>
                  <a:lnTo>
                    <a:pt x="1580" y="906"/>
                  </a:lnTo>
                  <a:cubicBezTo>
                    <a:pt x="1580" y="762"/>
                    <a:pt x="1473" y="690"/>
                    <a:pt x="1366" y="690"/>
                  </a:cubicBezTo>
                  <a:cubicBezTo>
                    <a:pt x="1259" y="690"/>
                    <a:pt x="1152" y="762"/>
                    <a:pt x="1152" y="906"/>
                  </a:cubicBezTo>
                  <a:lnTo>
                    <a:pt x="1152" y="1714"/>
                  </a:lnTo>
                  <a:cubicBezTo>
                    <a:pt x="1152" y="1913"/>
                    <a:pt x="988" y="2074"/>
                    <a:pt x="789" y="2074"/>
                  </a:cubicBezTo>
                  <a:cubicBezTo>
                    <a:pt x="590" y="2074"/>
                    <a:pt x="429" y="1913"/>
                    <a:pt x="429" y="1714"/>
                  </a:cubicBezTo>
                  <a:lnTo>
                    <a:pt x="429" y="793"/>
                  </a:lnTo>
                  <a:cubicBezTo>
                    <a:pt x="429" y="594"/>
                    <a:pt x="590" y="433"/>
                    <a:pt x="789" y="433"/>
                  </a:cubicBezTo>
                  <a:cubicBezTo>
                    <a:pt x="909" y="433"/>
                    <a:pt x="1005" y="333"/>
                    <a:pt x="1005" y="217"/>
                  </a:cubicBezTo>
                  <a:cubicBezTo>
                    <a:pt x="1005" y="97"/>
                    <a:pt x="909" y="1"/>
                    <a:pt x="7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7375;p87">
              <a:extLst>
                <a:ext uri="{FF2B5EF4-FFF2-40B4-BE49-F238E27FC236}">
                  <a16:creationId xmlns:a16="http://schemas.microsoft.com/office/drawing/2014/main" id="{B868C1D2-A7E6-4B79-B9B9-74AE592B07A0}"/>
                </a:ext>
              </a:extLst>
            </p:cNvPr>
            <p:cNvSpPr/>
            <p:nvPr/>
          </p:nvSpPr>
          <p:spPr>
            <a:xfrm>
              <a:off x="2716227" y="3779742"/>
              <a:ext cx="41493" cy="65566"/>
            </a:xfrm>
            <a:custGeom>
              <a:avLst/>
              <a:gdLst/>
              <a:ahLst/>
              <a:cxnLst/>
              <a:rect l="l" t="t" r="r" b="b"/>
              <a:pathLst>
                <a:path w="1584" h="2503" extrusionOk="0">
                  <a:moveTo>
                    <a:pt x="792" y="1"/>
                  </a:moveTo>
                  <a:cubicBezTo>
                    <a:pt x="354" y="1"/>
                    <a:pt x="1" y="354"/>
                    <a:pt x="1" y="793"/>
                  </a:cubicBezTo>
                  <a:lnTo>
                    <a:pt x="1" y="1714"/>
                  </a:lnTo>
                  <a:cubicBezTo>
                    <a:pt x="1" y="2150"/>
                    <a:pt x="354" y="2503"/>
                    <a:pt x="792" y="2503"/>
                  </a:cubicBezTo>
                  <a:cubicBezTo>
                    <a:pt x="1228" y="2503"/>
                    <a:pt x="1584" y="2150"/>
                    <a:pt x="1584" y="1714"/>
                  </a:cubicBezTo>
                  <a:lnTo>
                    <a:pt x="1584" y="906"/>
                  </a:lnTo>
                  <a:cubicBezTo>
                    <a:pt x="1584" y="762"/>
                    <a:pt x="1476" y="690"/>
                    <a:pt x="1368" y="690"/>
                  </a:cubicBezTo>
                  <a:cubicBezTo>
                    <a:pt x="1260" y="690"/>
                    <a:pt x="1152" y="762"/>
                    <a:pt x="1152" y="906"/>
                  </a:cubicBezTo>
                  <a:lnTo>
                    <a:pt x="1152" y="1714"/>
                  </a:lnTo>
                  <a:cubicBezTo>
                    <a:pt x="1152" y="1913"/>
                    <a:pt x="991" y="2074"/>
                    <a:pt x="792" y="2074"/>
                  </a:cubicBezTo>
                  <a:cubicBezTo>
                    <a:pt x="594" y="2074"/>
                    <a:pt x="433" y="1913"/>
                    <a:pt x="433" y="1714"/>
                  </a:cubicBezTo>
                  <a:lnTo>
                    <a:pt x="433" y="793"/>
                  </a:lnTo>
                  <a:cubicBezTo>
                    <a:pt x="433" y="594"/>
                    <a:pt x="594" y="433"/>
                    <a:pt x="792" y="433"/>
                  </a:cubicBezTo>
                  <a:cubicBezTo>
                    <a:pt x="912" y="433"/>
                    <a:pt x="1008" y="333"/>
                    <a:pt x="1008" y="217"/>
                  </a:cubicBezTo>
                  <a:cubicBezTo>
                    <a:pt x="1008" y="97"/>
                    <a:pt x="912" y="1"/>
                    <a:pt x="7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7376;p87">
              <a:extLst>
                <a:ext uri="{FF2B5EF4-FFF2-40B4-BE49-F238E27FC236}">
                  <a16:creationId xmlns:a16="http://schemas.microsoft.com/office/drawing/2014/main" id="{DAA4EB2C-EEF7-481E-B904-C69626BF9AD1}"/>
                </a:ext>
              </a:extLst>
            </p:cNvPr>
            <p:cNvSpPr/>
            <p:nvPr/>
          </p:nvSpPr>
          <p:spPr>
            <a:xfrm>
              <a:off x="2461742" y="3665034"/>
              <a:ext cx="343443" cy="321884"/>
            </a:xfrm>
            <a:custGeom>
              <a:avLst/>
              <a:gdLst/>
              <a:ahLst/>
              <a:cxnLst/>
              <a:rect l="l" t="t" r="r" b="b"/>
              <a:pathLst>
                <a:path w="13111" h="12288" extrusionOk="0">
                  <a:moveTo>
                    <a:pt x="8085" y="1"/>
                  </a:moveTo>
                  <a:cubicBezTo>
                    <a:pt x="6199" y="1"/>
                    <a:pt x="4317" y="724"/>
                    <a:pt x="2886" y="2156"/>
                  </a:cubicBezTo>
                  <a:cubicBezTo>
                    <a:pt x="141" y="4897"/>
                    <a:pt x="1" y="9297"/>
                    <a:pt x="2564" y="12210"/>
                  </a:cubicBezTo>
                  <a:cubicBezTo>
                    <a:pt x="2612" y="12265"/>
                    <a:pt x="2667" y="12287"/>
                    <a:pt x="2722" y="12287"/>
                  </a:cubicBezTo>
                  <a:cubicBezTo>
                    <a:pt x="2882" y="12287"/>
                    <a:pt x="3027" y="12087"/>
                    <a:pt x="2886" y="11926"/>
                  </a:cubicBezTo>
                  <a:cubicBezTo>
                    <a:pt x="1728" y="10610"/>
                    <a:pt x="1111" y="8903"/>
                    <a:pt x="1169" y="7149"/>
                  </a:cubicBezTo>
                  <a:cubicBezTo>
                    <a:pt x="1248" y="4469"/>
                    <a:pt x="2869" y="2077"/>
                    <a:pt x="5330" y="1008"/>
                  </a:cubicBezTo>
                  <a:cubicBezTo>
                    <a:pt x="6217" y="623"/>
                    <a:pt x="7155" y="434"/>
                    <a:pt x="8086" y="434"/>
                  </a:cubicBezTo>
                  <a:cubicBezTo>
                    <a:pt x="9739" y="434"/>
                    <a:pt x="11370" y="1026"/>
                    <a:pt x="12656" y="2159"/>
                  </a:cubicBezTo>
                  <a:cubicBezTo>
                    <a:pt x="12702" y="2199"/>
                    <a:pt x="12752" y="2216"/>
                    <a:pt x="12798" y="2216"/>
                  </a:cubicBezTo>
                  <a:cubicBezTo>
                    <a:pt x="12972" y="2216"/>
                    <a:pt x="13111" y="1982"/>
                    <a:pt x="12940" y="1834"/>
                  </a:cubicBezTo>
                  <a:cubicBezTo>
                    <a:pt x="11547" y="608"/>
                    <a:pt x="9814" y="1"/>
                    <a:pt x="808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7377;p87">
              <a:extLst>
                <a:ext uri="{FF2B5EF4-FFF2-40B4-BE49-F238E27FC236}">
                  <a16:creationId xmlns:a16="http://schemas.microsoft.com/office/drawing/2014/main" id="{698545FA-6A5B-4D1E-8EC9-BC1F068229EE}"/>
                </a:ext>
              </a:extLst>
            </p:cNvPr>
            <p:cNvSpPr/>
            <p:nvPr/>
          </p:nvSpPr>
          <p:spPr>
            <a:xfrm>
              <a:off x="2542056" y="3728635"/>
              <a:ext cx="338020" cy="321779"/>
            </a:xfrm>
            <a:custGeom>
              <a:avLst/>
              <a:gdLst/>
              <a:ahLst/>
              <a:cxnLst/>
              <a:rect l="l" t="t" r="r" b="b"/>
              <a:pathLst>
                <a:path w="12904" h="12284" extrusionOk="0">
                  <a:moveTo>
                    <a:pt x="10388" y="1"/>
                  </a:moveTo>
                  <a:cubicBezTo>
                    <a:pt x="10226" y="1"/>
                    <a:pt x="10080" y="200"/>
                    <a:pt x="10224" y="362"/>
                  </a:cubicBezTo>
                  <a:cubicBezTo>
                    <a:pt x="12633" y="3103"/>
                    <a:pt x="12499" y="7246"/>
                    <a:pt x="9919" y="9827"/>
                  </a:cubicBezTo>
                  <a:cubicBezTo>
                    <a:pt x="8572" y="11174"/>
                    <a:pt x="6799" y="11854"/>
                    <a:pt x="5023" y="11854"/>
                  </a:cubicBezTo>
                  <a:cubicBezTo>
                    <a:pt x="3395" y="11854"/>
                    <a:pt x="1765" y="11283"/>
                    <a:pt x="454" y="10132"/>
                  </a:cubicBezTo>
                  <a:cubicBezTo>
                    <a:pt x="408" y="10091"/>
                    <a:pt x="358" y="10073"/>
                    <a:pt x="311" y="10073"/>
                  </a:cubicBezTo>
                  <a:cubicBezTo>
                    <a:pt x="139" y="10073"/>
                    <a:pt x="0" y="10306"/>
                    <a:pt x="170" y="10454"/>
                  </a:cubicBezTo>
                  <a:cubicBezTo>
                    <a:pt x="1506" y="11633"/>
                    <a:pt x="3228" y="12284"/>
                    <a:pt x="5008" y="12284"/>
                  </a:cubicBezTo>
                  <a:cubicBezTo>
                    <a:pt x="5013" y="12284"/>
                    <a:pt x="5017" y="12284"/>
                    <a:pt x="5022" y="12284"/>
                  </a:cubicBezTo>
                  <a:cubicBezTo>
                    <a:pt x="5097" y="12284"/>
                    <a:pt x="5169" y="12284"/>
                    <a:pt x="5245" y="12280"/>
                  </a:cubicBezTo>
                  <a:cubicBezTo>
                    <a:pt x="8092" y="12195"/>
                    <a:pt x="10632" y="10474"/>
                    <a:pt x="11769" y="7860"/>
                  </a:cubicBezTo>
                  <a:cubicBezTo>
                    <a:pt x="12904" y="5249"/>
                    <a:pt x="12427" y="2216"/>
                    <a:pt x="10546" y="78"/>
                  </a:cubicBezTo>
                  <a:cubicBezTo>
                    <a:pt x="10499" y="23"/>
                    <a:pt x="10442" y="1"/>
                    <a:pt x="103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7378;p87">
              <a:extLst>
                <a:ext uri="{FF2B5EF4-FFF2-40B4-BE49-F238E27FC236}">
                  <a16:creationId xmlns:a16="http://schemas.microsoft.com/office/drawing/2014/main" id="{4DA4921D-783C-444D-B89B-CB7B90C33883}"/>
                </a:ext>
              </a:extLst>
            </p:cNvPr>
            <p:cNvSpPr/>
            <p:nvPr/>
          </p:nvSpPr>
          <p:spPr>
            <a:xfrm>
              <a:off x="2558611" y="3876218"/>
              <a:ext cx="229992" cy="107871"/>
            </a:xfrm>
            <a:custGeom>
              <a:avLst/>
              <a:gdLst/>
              <a:ahLst/>
              <a:cxnLst/>
              <a:rect l="l" t="t" r="r" b="b"/>
              <a:pathLst>
                <a:path w="8780" h="4118" extrusionOk="0">
                  <a:moveTo>
                    <a:pt x="1285" y="608"/>
                  </a:moveTo>
                  <a:cubicBezTo>
                    <a:pt x="2312" y="793"/>
                    <a:pt x="3351" y="886"/>
                    <a:pt x="4390" y="886"/>
                  </a:cubicBezTo>
                  <a:cubicBezTo>
                    <a:pt x="5429" y="886"/>
                    <a:pt x="6468" y="793"/>
                    <a:pt x="7495" y="608"/>
                  </a:cubicBezTo>
                  <a:lnTo>
                    <a:pt x="7495" y="608"/>
                  </a:lnTo>
                  <a:cubicBezTo>
                    <a:pt x="7437" y="721"/>
                    <a:pt x="7375" y="834"/>
                    <a:pt x="7306" y="944"/>
                  </a:cubicBezTo>
                  <a:cubicBezTo>
                    <a:pt x="7193" y="1115"/>
                    <a:pt x="7008" y="1225"/>
                    <a:pt x="6803" y="1249"/>
                  </a:cubicBezTo>
                  <a:cubicBezTo>
                    <a:pt x="6001" y="1338"/>
                    <a:pt x="5195" y="1383"/>
                    <a:pt x="4388" y="1383"/>
                  </a:cubicBezTo>
                  <a:cubicBezTo>
                    <a:pt x="3582" y="1383"/>
                    <a:pt x="2776" y="1338"/>
                    <a:pt x="1974" y="1249"/>
                  </a:cubicBezTo>
                  <a:cubicBezTo>
                    <a:pt x="1772" y="1225"/>
                    <a:pt x="1587" y="1115"/>
                    <a:pt x="1474" y="944"/>
                  </a:cubicBezTo>
                  <a:cubicBezTo>
                    <a:pt x="1405" y="834"/>
                    <a:pt x="1340" y="725"/>
                    <a:pt x="1285" y="608"/>
                  </a:cubicBezTo>
                  <a:close/>
                  <a:moveTo>
                    <a:pt x="8317" y="437"/>
                  </a:moveTo>
                  <a:cubicBezTo>
                    <a:pt x="8321" y="444"/>
                    <a:pt x="8321" y="451"/>
                    <a:pt x="8317" y="461"/>
                  </a:cubicBezTo>
                  <a:cubicBezTo>
                    <a:pt x="8057" y="1379"/>
                    <a:pt x="7532" y="2202"/>
                    <a:pt x="6840" y="2781"/>
                  </a:cubicBezTo>
                  <a:cubicBezTo>
                    <a:pt x="6124" y="3374"/>
                    <a:pt x="5278" y="3689"/>
                    <a:pt x="4390" y="3689"/>
                  </a:cubicBezTo>
                  <a:cubicBezTo>
                    <a:pt x="3499" y="3689"/>
                    <a:pt x="2653" y="3374"/>
                    <a:pt x="1940" y="2781"/>
                  </a:cubicBezTo>
                  <a:cubicBezTo>
                    <a:pt x="1248" y="2205"/>
                    <a:pt x="720" y="1379"/>
                    <a:pt x="460" y="461"/>
                  </a:cubicBezTo>
                  <a:cubicBezTo>
                    <a:pt x="460" y="451"/>
                    <a:pt x="460" y="444"/>
                    <a:pt x="460" y="437"/>
                  </a:cubicBezTo>
                  <a:cubicBezTo>
                    <a:pt x="562" y="461"/>
                    <a:pt x="665" y="485"/>
                    <a:pt x="768" y="506"/>
                  </a:cubicBezTo>
                  <a:cubicBezTo>
                    <a:pt x="860" y="742"/>
                    <a:pt x="977" y="965"/>
                    <a:pt x="1111" y="1181"/>
                  </a:cubicBezTo>
                  <a:cubicBezTo>
                    <a:pt x="1296" y="1458"/>
                    <a:pt x="1594" y="1640"/>
                    <a:pt x="1926" y="1677"/>
                  </a:cubicBezTo>
                  <a:cubicBezTo>
                    <a:pt x="2744" y="1770"/>
                    <a:pt x="3566" y="1816"/>
                    <a:pt x="4388" y="1816"/>
                  </a:cubicBezTo>
                  <a:cubicBezTo>
                    <a:pt x="5211" y="1816"/>
                    <a:pt x="6033" y="1770"/>
                    <a:pt x="6851" y="1677"/>
                  </a:cubicBezTo>
                  <a:cubicBezTo>
                    <a:pt x="7186" y="1640"/>
                    <a:pt x="7484" y="1458"/>
                    <a:pt x="7666" y="1177"/>
                  </a:cubicBezTo>
                  <a:cubicBezTo>
                    <a:pt x="7803" y="965"/>
                    <a:pt x="7916" y="739"/>
                    <a:pt x="8009" y="506"/>
                  </a:cubicBezTo>
                  <a:cubicBezTo>
                    <a:pt x="8115" y="485"/>
                    <a:pt x="8214" y="461"/>
                    <a:pt x="8317" y="437"/>
                  </a:cubicBezTo>
                  <a:close/>
                  <a:moveTo>
                    <a:pt x="453" y="1"/>
                  </a:moveTo>
                  <a:cubicBezTo>
                    <a:pt x="340" y="1"/>
                    <a:pt x="232" y="47"/>
                    <a:pt x="155" y="132"/>
                  </a:cubicBezTo>
                  <a:cubicBezTo>
                    <a:pt x="41" y="249"/>
                    <a:pt x="0" y="420"/>
                    <a:pt x="48" y="577"/>
                  </a:cubicBezTo>
                  <a:cubicBezTo>
                    <a:pt x="336" y="1595"/>
                    <a:pt x="895" y="2469"/>
                    <a:pt x="1666" y="3113"/>
                  </a:cubicBezTo>
                  <a:cubicBezTo>
                    <a:pt x="2457" y="3771"/>
                    <a:pt x="3400" y="4117"/>
                    <a:pt x="4390" y="4117"/>
                  </a:cubicBezTo>
                  <a:cubicBezTo>
                    <a:pt x="5380" y="4117"/>
                    <a:pt x="6323" y="3771"/>
                    <a:pt x="7114" y="3113"/>
                  </a:cubicBezTo>
                  <a:cubicBezTo>
                    <a:pt x="7885" y="2469"/>
                    <a:pt x="8444" y="1595"/>
                    <a:pt x="8732" y="577"/>
                  </a:cubicBezTo>
                  <a:cubicBezTo>
                    <a:pt x="8780" y="420"/>
                    <a:pt x="8739" y="249"/>
                    <a:pt x="8626" y="132"/>
                  </a:cubicBezTo>
                  <a:cubicBezTo>
                    <a:pt x="8548" y="49"/>
                    <a:pt x="8438" y="1"/>
                    <a:pt x="8326" y="1"/>
                  </a:cubicBezTo>
                  <a:cubicBezTo>
                    <a:pt x="8296" y="1"/>
                    <a:pt x="8265" y="5"/>
                    <a:pt x="8235" y="12"/>
                  </a:cubicBezTo>
                  <a:cubicBezTo>
                    <a:pt x="6970" y="308"/>
                    <a:pt x="5680" y="457"/>
                    <a:pt x="4391" y="457"/>
                  </a:cubicBezTo>
                  <a:cubicBezTo>
                    <a:pt x="3101" y="457"/>
                    <a:pt x="1811" y="308"/>
                    <a:pt x="549" y="12"/>
                  </a:cubicBezTo>
                  <a:cubicBezTo>
                    <a:pt x="517" y="4"/>
                    <a:pt x="485" y="1"/>
                    <a:pt x="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2578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691;p42">
            <a:extLst>
              <a:ext uri="{FF2B5EF4-FFF2-40B4-BE49-F238E27FC236}">
                <a16:creationId xmlns:a16="http://schemas.microsoft.com/office/drawing/2014/main" id="{AFF30E33-2F93-4CA4-8BA5-0C4DA8ABF18F}"/>
              </a:ext>
            </a:extLst>
          </p:cNvPr>
          <p:cNvGrpSpPr/>
          <p:nvPr/>
        </p:nvGrpSpPr>
        <p:grpSpPr>
          <a:xfrm>
            <a:off x="540136" y="147936"/>
            <a:ext cx="1136821" cy="936962"/>
            <a:chOff x="3663775" y="848934"/>
            <a:chExt cx="1776442" cy="1781132"/>
          </a:xfrm>
        </p:grpSpPr>
        <p:sp>
          <p:nvSpPr>
            <p:cNvPr id="76" name="Google Shape;692;p42">
              <a:extLst>
                <a:ext uri="{FF2B5EF4-FFF2-40B4-BE49-F238E27FC236}">
                  <a16:creationId xmlns:a16="http://schemas.microsoft.com/office/drawing/2014/main" id="{0CE78FFF-03DE-48E3-8B42-DDB0B5754576}"/>
                </a:ext>
              </a:extLst>
            </p:cNvPr>
            <p:cNvSpPr/>
            <p:nvPr/>
          </p:nvSpPr>
          <p:spPr>
            <a:xfrm>
              <a:off x="3699888" y="848934"/>
              <a:ext cx="1740329" cy="1781132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93;p42">
              <a:extLst>
                <a:ext uri="{FF2B5EF4-FFF2-40B4-BE49-F238E27FC236}">
                  <a16:creationId xmlns:a16="http://schemas.microsoft.com/office/drawing/2014/main" id="{41D2A56B-D26E-4FFA-AA12-287D4225E2F8}"/>
                </a:ext>
              </a:extLst>
            </p:cNvPr>
            <p:cNvSpPr/>
            <p:nvPr/>
          </p:nvSpPr>
          <p:spPr>
            <a:xfrm>
              <a:off x="5175348" y="851827"/>
              <a:ext cx="222705" cy="1763606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94;p42">
              <a:extLst>
                <a:ext uri="{FF2B5EF4-FFF2-40B4-BE49-F238E27FC236}">
                  <a16:creationId xmlns:a16="http://schemas.microsoft.com/office/drawing/2014/main" id="{F6A9639B-7324-4175-BAB2-427AD1477729}"/>
                </a:ext>
              </a:extLst>
            </p:cNvPr>
            <p:cNvSpPr/>
            <p:nvPr/>
          </p:nvSpPr>
          <p:spPr>
            <a:xfrm>
              <a:off x="3671042" y="848934"/>
              <a:ext cx="219995" cy="1439704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95;p42">
              <a:extLst>
                <a:ext uri="{FF2B5EF4-FFF2-40B4-BE49-F238E27FC236}">
                  <a16:creationId xmlns:a16="http://schemas.microsoft.com/office/drawing/2014/main" id="{3C891847-8F6A-40A6-8295-C84A0788AC2B}"/>
                </a:ext>
              </a:extLst>
            </p:cNvPr>
            <p:cNvSpPr/>
            <p:nvPr/>
          </p:nvSpPr>
          <p:spPr>
            <a:xfrm>
              <a:off x="3663775" y="2157880"/>
              <a:ext cx="507100" cy="466297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9"/>
          <p:cNvGrpSpPr/>
          <p:nvPr/>
        </p:nvGrpSpPr>
        <p:grpSpPr>
          <a:xfrm>
            <a:off x="2043643" y="49818"/>
            <a:ext cx="4642907" cy="1159729"/>
            <a:chOff x="2215425" y="2605825"/>
            <a:chExt cx="4717900" cy="1716119"/>
          </a:xfrm>
        </p:grpSpPr>
        <p:grpSp>
          <p:nvGrpSpPr>
            <p:cNvPr id="631" name="Google Shape;631;p39"/>
            <p:cNvGrpSpPr/>
            <p:nvPr/>
          </p:nvGrpSpPr>
          <p:grpSpPr>
            <a:xfrm>
              <a:off x="2215425" y="2605825"/>
              <a:ext cx="4712834" cy="1716119"/>
              <a:chOff x="4098825" y="3548675"/>
              <a:chExt cx="2708525" cy="986275"/>
            </a:xfrm>
          </p:grpSpPr>
          <p:sp>
            <p:nvSpPr>
              <p:cNvPr id="632" name="Google Shape;632;p39"/>
              <p:cNvSpPr/>
              <p:nvPr/>
            </p:nvSpPr>
            <p:spPr>
              <a:xfrm>
                <a:off x="4098825" y="3548675"/>
                <a:ext cx="2708525" cy="986275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1" extrusionOk="0">
                    <a:moveTo>
                      <a:pt x="8047" y="0"/>
                    </a:moveTo>
                    <a:cubicBezTo>
                      <a:pt x="3604" y="0"/>
                      <a:pt x="0" y="3604"/>
                      <a:pt x="0" y="8065"/>
                    </a:cubicBezTo>
                    <a:lnTo>
                      <a:pt x="0" y="31403"/>
                    </a:lnTo>
                    <a:cubicBezTo>
                      <a:pt x="0" y="35846"/>
                      <a:pt x="3604" y="39450"/>
                      <a:pt x="8047" y="39450"/>
                    </a:cubicBezTo>
                    <a:lnTo>
                      <a:pt x="100276" y="39450"/>
                    </a:lnTo>
                    <a:cubicBezTo>
                      <a:pt x="104719" y="39450"/>
                      <a:pt x="108341" y="35846"/>
                      <a:pt x="108341" y="31403"/>
                    </a:cubicBezTo>
                    <a:lnTo>
                      <a:pt x="108341" y="15309"/>
                    </a:lnTo>
                    <a:lnTo>
                      <a:pt x="108234" y="15309"/>
                    </a:lnTo>
                    <a:cubicBezTo>
                      <a:pt x="106610" y="15309"/>
                      <a:pt x="104469" y="16344"/>
                      <a:pt x="103041" y="17218"/>
                    </a:cubicBezTo>
                    <a:cubicBezTo>
                      <a:pt x="102649" y="17450"/>
                      <a:pt x="102221" y="17575"/>
                      <a:pt x="101810" y="17575"/>
                    </a:cubicBezTo>
                    <a:cubicBezTo>
                      <a:pt x="101186" y="17575"/>
                      <a:pt x="100597" y="17307"/>
                      <a:pt x="100133" y="16808"/>
                    </a:cubicBezTo>
                    <a:cubicBezTo>
                      <a:pt x="97011" y="13436"/>
                      <a:pt x="89303" y="5139"/>
                      <a:pt x="836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9"/>
              <p:cNvSpPr/>
              <p:nvPr/>
            </p:nvSpPr>
            <p:spPr>
              <a:xfrm>
                <a:off x="4106850" y="3555800"/>
                <a:ext cx="396125" cy="9720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38880" extrusionOk="0">
                    <a:moveTo>
                      <a:pt x="7887" y="38880"/>
                    </a:moveTo>
                    <a:cubicBezTo>
                      <a:pt x="3569" y="38880"/>
                      <a:pt x="0" y="35365"/>
                      <a:pt x="0" y="31118"/>
                    </a:cubicBezTo>
                    <a:lnTo>
                      <a:pt x="0" y="7762"/>
                    </a:lnTo>
                    <a:cubicBezTo>
                      <a:pt x="0" y="3426"/>
                      <a:pt x="3569" y="1"/>
                      <a:pt x="7887" y="1"/>
                    </a:cubicBezTo>
                    <a:lnTo>
                      <a:pt x="15845" y="1"/>
                    </a:lnTo>
                    <a:cubicBezTo>
                      <a:pt x="11437" y="1"/>
                      <a:pt x="7887" y="3426"/>
                      <a:pt x="7887" y="7762"/>
                    </a:cubicBezTo>
                    <a:lnTo>
                      <a:pt x="7887" y="31118"/>
                    </a:lnTo>
                    <a:cubicBezTo>
                      <a:pt x="7887" y="35365"/>
                      <a:pt x="11437" y="38880"/>
                      <a:pt x="15845" y="388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9"/>
              <p:cNvSpPr/>
              <p:nvPr/>
            </p:nvSpPr>
            <p:spPr>
              <a:xfrm>
                <a:off x="6404075" y="3931825"/>
                <a:ext cx="3957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3786" extrusionOk="0">
                    <a:moveTo>
                      <a:pt x="15827" y="1"/>
                    </a:moveTo>
                    <a:cubicBezTo>
                      <a:pt x="14222" y="72"/>
                      <a:pt x="12205" y="1054"/>
                      <a:pt x="10831" y="1892"/>
                    </a:cubicBezTo>
                    <a:cubicBezTo>
                      <a:pt x="10439" y="2124"/>
                      <a:pt x="10011" y="2249"/>
                      <a:pt x="9600" y="2249"/>
                    </a:cubicBezTo>
                    <a:cubicBezTo>
                      <a:pt x="8976" y="2249"/>
                      <a:pt x="8387" y="1981"/>
                      <a:pt x="7923" y="1482"/>
                    </a:cubicBezTo>
                    <a:cubicBezTo>
                      <a:pt x="7905" y="1464"/>
                      <a:pt x="7887" y="1446"/>
                      <a:pt x="7870" y="1411"/>
                    </a:cubicBezTo>
                    <a:lnTo>
                      <a:pt x="7870" y="16006"/>
                    </a:lnTo>
                    <a:cubicBezTo>
                      <a:pt x="7870" y="20270"/>
                      <a:pt x="4301" y="23785"/>
                      <a:pt x="1" y="23785"/>
                    </a:cubicBezTo>
                    <a:lnTo>
                      <a:pt x="7870" y="23785"/>
                    </a:lnTo>
                    <a:cubicBezTo>
                      <a:pt x="8441" y="23785"/>
                      <a:pt x="8940" y="23785"/>
                      <a:pt x="9440" y="23625"/>
                    </a:cubicBezTo>
                    <a:cubicBezTo>
                      <a:pt x="11010" y="23286"/>
                      <a:pt x="12419" y="22554"/>
                      <a:pt x="13508" y="21483"/>
                    </a:cubicBezTo>
                    <a:cubicBezTo>
                      <a:pt x="14917" y="20092"/>
                      <a:pt x="15827" y="18129"/>
                      <a:pt x="15827" y="16006"/>
                    </a:cubicBezTo>
                    <a:lnTo>
                      <a:pt x="15827" y="1"/>
                    </a:lnTo>
                    <a:close/>
                  </a:path>
                </a:pathLst>
              </a:custGeom>
              <a:solidFill>
                <a:srgbClr val="FF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9"/>
              <p:cNvSpPr/>
              <p:nvPr/>
            </p:nvSpPr>
            <p:spPr>
              <a:xfrm>
                <a:off x="6190425" y="3548675"/>
                <a:ext cx="609350" cy="439400"/>
              </a:xfrm>
              <a:custGeom>
                <a:avLst/>
                <a:gdLst/>
                <a:ahLst/>
                <a:cxnLst/>
                <a:rect l="l" t="t" r="r" b="b"/>
                <a:pathLst>
                  <a:path w="24374" h="17576" extrusionOk="0">
                    <a:moveTo>
                      <a:pt x="0" y="0"/>
                    </a:moveTo>
                    <a:cubicBezTo>
                      <a:pt x="5603" y="5121"/>
                      <a:pt x="13240" y="13329"/>
                      <a:pt x="16416" y="16737"/>
                    </a:cubicBezTo>
                    <a:cubicBezTo>
                      <a:pt x="16433" y="16772"/>
                      <a:pt x="16451" y="16790"/>
                      <a:pt x="16469" y="16808"/>
                    </a:cubicBezTo>
                    <a:cubicBezTo>
                      <a:pt x="16915" y="17307"/>
                      <a:pt x="17522" y="17575"/>
                      <a:pt x="18146" y="17575"/>
                    </a:cubicBezTo>
                    <a:cubicBezTo>
                      <a:pt x="18557" y="17575"/>
                      <a:pt x="18985" y="17450"/>
                      <a:pt x="19377" y="17218"/>
                    </a:cubicBezTo>
                    <a:cubicBezTo>
                      <a:pt x="20751" y="16380"/>
                      <a:pt x="22768" y="15398"/>
                      <a:pt x="24373" y="15327"/>
                    </a:cubicBezTo>
                    <a:lnTo>
                      <a:pt x="24373" y="15095"/>
                    </a:lnTo>
                    <a:lnTo>
                      <a:pt x="24124" y="14917"/>
                    </a:lnTo>
                    <a:lnTo>
                      <a:pt x="16416" y="10135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36" name="Google Shape;636;p39"/>
            <p:cNvCxnSpPr/>
            <p:nvPr/>
          </p:nvCxnSpPr>
          <p:spPr>
            <a:xfrm>
              <a:off x="2215525" y="3581888"/>
              <a:ext cx="4717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37" name="Google Shape;637;p39"/>
          <p:cNvSpPr txBox="1">
            <a:spLocks noGrp="1"/>
          </p:cNvSpPr>
          <p:nvPr>
            <p:ph type="title"/>
          </p:nvPr>
        </p:nvSpPr>
        <p:spPr>
          <a:xfrm>
            <a:off x="2250828" y="-75225"/>
            <a:ext cx="4223551" cy="145530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Naturalistické a zúčastnené pozorovanie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Google Shape;1842;p69">
            <a:extLst>
              <a:ext uri="{FF2B5EF4-FFF2-40B4-BE49-F238E27FC236}">
                <a16:creationId xmlns:a16="http://schemas.microsoft.com/office/drawing/2014/main" id="{00635EE4-60C7-4F58-B47B-6CD7AE4D4ACD}"/>
              </a:ext>
            </a:extLst>
          </p:cNvPr>
          <p:cNvCxnSpPr>
            <a:cxnSpLocks/>
          </p:cNvCxnSpPr>
          <p:nvPr/>
        </p:nvCxnSpPr>
        <p:spPr>
          <a:xfrm>
            <a:off x="2215525" y="2007000"/>
            <a:ext cx="860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1843;p69">
            <a:extLst>
              <a:ext uri="{FF2B5EF4-FFF2-40B4-BE49-F238E27FC236}">
                <a16:creationId xmlns:a16="http://schemas.microsoft.com/office/drawing/2014/main" id="{C8C51580-60FA-424E-AA3E-FA6ED4491092}"/>
              </a:ext>
            </a:extLst>
          </p:cNvPr>
          <p:cNvCxnSpPr>
            <a:cxnSpLocks/>
          </p:cNvCxnSpPr>
          <p:nvPr/>
        </p:nvCxnSpPr>
        <p:spPr>
          <a:xfrm>
            <a:off x="6068375" y="2007000"/>
            <a:ext cx="860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" name="Google Shape;716;p43">
            <a:extLst>
              <a:ext uri="{FF2B5EF4-FFF2-40B4-BE49-F238E27FC236}">
                <a16:creationId xmlns:a16="http://schemas.microsoft.com/office/drawing/2014/main" id="{73CDEFBB-FB39-4337-80DF-652A037DD21C}"/>
              </a:ext>
            </a:extLst>
          </p:cNvPr>
          <p:cNvGrpSpPr/>
          <p:nvPr/>
        </p:nvGrpSpPr>
        <p:grpSpPr>
          <a:xfrm>
            <a:off x="623580" y="1313143"/>
            <a:ext cx="3241190" cy="1011432"/>
            <a:chOff x="720008" y="1783859"/>
            <a:chExt cx="2381947" cy="2437683"/>
          </a:xfrm>
        </p:grpSpPr>
        <p:sp>
          <p:nvSpPr>
            <p:cNvPr id="85" name="Google Shape;717;p43">
              <a:extLst>
                <a:ext uri="{FF2B5EF4-FFF2-40B4-BE49-F238E27FC236}">
                  <a16:creationId xmlns:a16="http://schemas.microsoft.com/office/drawing/2014/main" id="{8AD854BB-9340-4EB0-8C57-2AA33040F8ED}"/>
                </a:ext>
              </a:extLst>
            </p:cNvPr>
            <p:cNvSpPr/>
            <p:nvPr/>
          </p:nvSpPr>
          <p:spPr>
            <a:xfrm rot="10800000">
              <a:off x="720140" y="1783884"/>
              <a:ext cx="2381815" cy="2437658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18;p43">
              <a:extLst>
                <a:ext uri="{FF2B5EF4-FFF2-40B4-BE49-F238E27FC236}">
                  <a16:creationId xmlns:a16="http://schemas.microsoft.com/office/drawing/2014/main" id="{D1D159B0-0289-4868-8E4C-D0F2AB53B88C}"/>
                </a:ext>
              </a:extLst>
            </p:cNvPr>
            <p:cNvSpPr/>
            <p:nvPr/>
          </p:nvSpPr>
          <p:spPr>
            <a:xfrm rot="10800000">
              <a:off x="728422" y="1795827"/>
              <a:ext cx="304795" cy="2413671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19;p43">
              <a:extLst>
                <a:ext uri="{FF2B5EF4-FFF2-40B4-BE49-F238E27FC236}">
                  <a16:creationId xmlns:a16="http://schemas.microsoft.com/office/drawing/2014/main" id="{8A9141AA-B06A-4A52-85CE-DCE73064B96C}"/>
                </a:ext>
              </a:extLst>
            </p:cNvPr>
            <p:cNvSpPr/>
            <p:nvPr/>
          </p:nvSpPr>
          <p:spPr>
            <a:xfrm rot="10800000">
              <a:off x="2790924" y="2243078"/>
              <a:ext cx="301085" cy="1970379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" name="Google Shape;720;p43">
              <a:extLst>
                <a:ext uri="{FF2B5EF4-FFF2-40B4-BE49-F238E27FC236}">
                  <a16:creationId xmlns:a16="http://schemas.microsoft.com/office/drawing/2014/main" id="{56483C67-EBE5-4752-B5E9-8BDD61B32DE5}"/>
                </a:ext>
              </a:extLst>
            </p:cNvPr>
            <p:cNvCxnSpPr/>
            <p:nvPr/>
          </p:nvCxnSpPr>
          <p:spPr>
            <a:xfrm>
              <a:off x="720008" y="2398374"/>
              <a:ext cx="237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" name="Google Shape;721;p43">
              <a:extLst>
                <a:ext uri="{FF2B5EF4-FFF2-40B4-BE49-F238E27FC236}">
                  <a16:creationId xmlns:a16="http://schemas.microsoft.com/office/drawing/2014/main" id="{70089F86-2A7D-49EB-A121-C9AAA6D8B6B2}"/>
                </a:ext>
              </a:extLst>
            </p:cNvPr>
            <p:cNvSpPr/>
            <p:nvPr/>
          </p:nvSpPr>
          <p:spPr>
            <a:xfrm rot="10800000">
              <a:off x="2407938" y="1783859"/>
              <a:ext cx="694017" cy="638175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6172B88-F59C-48FB-AC63-0B9C790B10F0}"/>
              </a:ext>
            </a:extLst>
          </p:cNvPr>
          <p:cNvSpPr txBox="1"/>
          <p:nvPr/>
        </p:nvSpPr>
        <p:spPr>
          <a:xfrm>
            <a:off x="719269" y="1272338"/>
            <a:ext cx="2988338" cy="891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sk-SK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B0604020202020204" charset="0"/>
              </a:rPr>
              <a:t>Naturalistické</a:t>
            </a:r>
            <a:r>
              <a:rPr lang="sk-SK" sz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B060402020202020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rgbClr val="002060"/>
                </a:solidFill>
                <a:latin typeface="Quicksand" panose="020B0604020202020204" charset="0"/>
              </a:rPr>
              <a:t>Výskumník = pozorovateľ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rgbClr val="002060"/>
                </a:solidFill>
                <a:latin typeface="Quicksand" panose="020B0604020202020204" charset="0"/>
              </a:rPr>
              <a:t>Nezasahuje do sledovanej situácie</a:t>
            </a:r>
          </a:p>
        </p:txBody>
      </p:sp>
      <p:sp>
        <p:nvSpPr>
          <p:cNvPr id="108" name="Arrow: Right 5">
            <a:extLst>
              <a:ext uri="{FF2B5EF4-FFF2-40B4-BE49-F238E27FC236}">
                <a16:creationId xmlns:a16="http://schemas.microsoft.com/office/drawing/2014/main" id="{80869C4D-8E87-46D2-918F-6DDF2C5258A5}"/>
              </a:ext>
            </a:extLst>
          </p:cNvPr>
          <p:cNvSpPr/>
          <p:nvPr/>
        </p:nvSpPr>
        <p:spPr>
          <a:xfrm rot="8252036">
            <a:off x="3517709" y="1298169"/>
            <a:ext cx="697292" cy="3392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oogle Shape;716;p43">
            <a:extLst>
              <a:ext uri="{FF2B5EF4-FFF2-40B4-BE49-F238E27FC236}">
                <a16:creationId xmlns:a16="http://schemas.microsoft.com/office/drawing/2014/main" id="{DD6FD4D0-CDB2-42C6-AD38-0F8443C4996A}"/>
              </a:ext>
            </a:extLst>
          </p:cNvPr>
          <p:cNvGrpSpPr/>
          <p:nvPr/>
        </p:nvGrpSpPr>
        <p:grpSpPr>
          <a:xfrm>
            <a:off x="5585009" y="1382327"/>
            <a:ext cx="3241190" cy="1011432"/>
            <a:chOff x="720008" y="1783859"/>
            <a:chExt cx="2381947" cy="2437683"/>
          </a:xfrm>
        </p:grpSpPr>
        <p:sp>
          <p:nvSpPr>
            <p:cNvPr id="36" name="Google Shape;717;p43">
              <a:extLst>
                <a:ext uri="{FF2B5EF4-FFF2-40B4-BE49-F238E27FC236}">
                  <a16:creationId xmlns:a16="http://schemas.microsoft.com/office/drawing/2014/main" id="{D7B3F93C-B27B-4491-80A0-8B80F37D0CBF}"/>
                </a:ext>
              </a:extLst>
            </p:cNvPr>
            <p:cNvSpPr/>
            <p:nvPr/>
          </p:nvSpPr>
          <p:spPr>
            <a:xfrm rot="10800000">
              <a:off x="720140" y="1783884"/>
              <a:ext cx="2381815" cy="2437658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18;p43">
              <a:extLst>
                <a:ext uri="{FF2B5EF4-FFF2-40B4-BE49-F238E27FC236}">
                  <a16:creationId xmlns:a16="http://schemas.microsoft.com/office/drawing/2014/main" id="{1B6E3062-2614-4965-8F96-C4A7D3836916}"/>
                </a:ext>
              </a:extLst>
            </p:cNvPr>
            <p:cNvSpPr/>
            <p:nvPr/>
          </p:nvSpPr>
          <p:spPr>
            <a:xfrm rot="10800000">
              <a:off x="728422" y="1795827"/>
              <a:ext cx="304795" cy="2413671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19;p43">
              <a:extLst>
                <a:ext uri="{FF2B5EF4-FFF2-40B4-BE49-F238E27FC236}">
                  <a16:creationId xmlns:a16="http://schemas.microsoft.com/office/drawing/2014/main" id="{D1B9004D-0923-4BAF-B93E-7B7A5C90CBB1}"/>
                </a:ext>
              </a:extLst>
            </p:cNvPr>
            <p:cNvSpPr/>
            <p:nvPr/>
          </p:nvSpPr>
          <p:spPr>
            <a:xfrm rot="10800000">
              <a:off x="2790924" y="2243078"/>
              <a:ext cx="301085" cy="1970379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" name="Google Shape;720;p43">
              <a:extLst>
                <a:ext uri="{FF2B5EF4-FFF2-40B4-BE49-F238E27FC236}">
                  <a16:creationId xmlns:a16="http://schemas.microsoft.com/office/drawing/2014/main" id="{F8B36029-FEB5-4617-856F-37C865F875D1}"/>
                </a:ext>
              </a:extLst>
            </p:cNvPr>
            <p:cNvCxnSpPr/>
            <p:nvPr/>
          </p:nvCxnSpPr>
          <p:spPr>
            <a:xfrm>
              <a:off x="720008" y="2398374"/>
              <a:ext cx="237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" name="Google Shape;721;p43">
              <a:extLst>
                <a:ext uri="{FF2B5EF4-FFF2-40B4-BE49-F238E27FC236}">
                  <a16:creationId xmlns:a16="http://schemas.microsoft.com/office/drawing/2014/main" id="{2F7D5DB6-8A4D-46B8-A3DD-A1FF2FC458D6}"/>
                </a:ext>
              </a:extLst>
            </p:cNvPr>
            <p:cNvSpPr/>
            <p:nvPr/>
          </p:nvSpPr>
          <p:spPr>
            <a:xfrm rot="10800000">
              <a:off x="2407938" y="1783859"/>
              <a:ext cx="694017" cy="638175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TextBox 63">
            <a:extLst>
              <a:ext uri="{FF2B5EF4-FFF2-40B4-BE49-F238E27FC236}">
                <a16:creationId xmlns:a16="http://schemas.microsoft.com/office/drawing/2014/main" id="{BB3A17F6-D8B3-4ACA-856B-D77B7CCF9110}"/>
              </a:ext>
            </a:extLst>
          </p:cNvPr>
          <p:cNvSpPr txBox="1"/>
          <p:nvPr/>
        </p:nvSpPr>
        <p:spPr>
          <a:xfrm>
            <a:off x="5527858" y="1351174"/>
            <a:ext cx="3349440" cy="891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sk-SK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B0604020202020204" charset="0"/>
              </a:rPr>
              <a:t>Zúčastnené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rgbClr val="002060"/>
                </a:solidFill>
                <a:latin typeface="Quicksand" panose="020B0604020202020204" charset="0"/>
              </a:rPr>
              <a:t>Výskumník = člen pozorovanej skupiny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rgbClr val="002060"/>
                </a:solidFill>
                <a:latin typeface="Quicksand" panose="020B0604020202020204" charset="0"/>
              </a:rPr>
              <a:t>Zasahuje do sledovanej situácie</a:t>
            </a:r>
          </a:p>
        </p:txBody>
      </p:sp>
      <p:sp>
        <p:nvSpPr>
          <p:cNvPr id="41" name="Arrow: Right 5">
            <a:extLst>
              <a:ext uri="{FF2B5EF4-FFF2-40B4-BE49-F238E27FC236}">
                <a16:creationId xmlns:a16="http://schemas.microsoft.com/office/drawing/2014/main" id="{9FDD32DB-4B62-4F4E-BAC8-3ACDEA62D491}"/>
              </a:ext>
            </a:extLst>
          </p:cNvPr>
          <p:cNvSpPr/>
          <p:nvPr/>
        </p:nvSpPr>
        <p:spPr>
          <a:xfrm rot="2858517">
            <a:off x="5185264" y="1309721"/>
            <a:ext cx="697292" cy="3392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oogle Shape;630;p39">
            <a:extLst>
              <a:ext uri="{FF2B5EF4-FFF2-40B4-BE49-F238E27FC236}">
                <a16:creationId xmlns:a16="http://schemas.microsoft.com/office/drawing/2014/main" id="{1C3B24BB-509E-4B0C-BC38-DD8BDD174DFF}"/>
              </a:ext>
            </a:extLst>
          </p:cNvPr>
          <p:cNvGrpSpPr/>
          <p:nvPr/>
        </p:nvGrpSpPr>
        <p:grpSpPr>
          <a:xfrm>
            <a:off x="2104060" y="2557198"/>
            <a:ext cx="4642907" cy="1159729"/>
            <a:chOff x="2215425" y="2605825"/>
            <a:chExt cx="4717900" cy="1716119"/>
          </a:xfrm>
        </p:grpSpPr>
        <p:grpSp>
          <p:nvGrpSpPr>
            <p:cNvPr id="43" name="Google Shape;631;p39">
              <a:extLst>
                <a:ext uri="{FF2B5EF4-FFF2-40B4-BE49-F238E27FC236}">
                  <a16:creationId xmlns:a16="http://schemas.microsoft.com/office/drawing/2014/main" id="{462F7FAC-0417-4114-AEDF-247BE8979F5A}"/>
                </a:ext>
              </a:extLst>
            </p:cNvPr>
            <p:cNvGrpSpPr/>
            <p:nvPr/>
          </p:nvGrpSpPr>
          <p:grpSpPr>
            <a:xfrm>
              <a:off x="2215425" y="2605825"/>
              <a:ext cx="4712834" cy="1716119"/>
              <a:chOff x="4098825" y="3548675"/>
              <a:chExt cx="2708525" cy="986275"/>
            </a:xfrm>
          </p:grpSpPr>
          <p:sp>
            <p:nvSpPr>
              <p:cNvPr id="45" name="Google Shape;632;p39">
                <a:extLst>
                  <a:ext uri="{FF2B5EF4-FFF2-40B4-BE49-F238E27FC236}">
                    <a16:creationId xmlns:a16="http://schemas.microsoft.com/office/drawing/2014/main" id="{451EFD2E-A13C-48DF-8D34-6F3C4271F9FF}"/>
                  </a:ext>
                </a:extLst>
              </p:cNvPr>
              <p:cNvSpPr/>
              <p:nvPr/>
            </p:nvSpPr>
            <p:spPr>
              <a:xfrm>
                <a:off x="4098825" y="3548675"/>
                <a:ext cx="2708525" cy="986275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1" extrusionOk="0">
                    <a:moveTo>
                      <a:pt x="8047" y="0"/>
                    </a:moveTo>
                    <a:cubicBezTo>
                      <a:pt x="3604" y="0"/>
                      <a:pt x="0" y="3604"/>
                      <a:pt x="0" y="8065"/>
                    </a:cubicBezTo>
                    <a:lnTo>
                      <a:pt x="0" y="31403"/>
                    </a:lnTo>
                    <a:cubicBezTo>
                      <a:pt x="0" y="35846"/>
                      <a:pt x="3604" y="39450"/>
                      <a:pt x="8047" y="39450"/>
                    </a:cubicBezTo>
                    <a:lnTo>
                      <a:pt x="100276" y="39450"/>
                    </a:lnTo>
                    <a:cubicBezTo>
                      <a:pt x="104719" y="39450"/>
                      <a:pt x="108341" y="35846"/>
                      <a:pt x="108341" y="31403"/>
                    </a:cubicBezTo>
                    <a:lnTo>
                      <a:pt x="108341" y="15309"/>
                    </a:lnTo>
                    <a:lnTo>
                      <a:pt x="108234" y="15309"/>
                    </a:lnTo>
                    <a:cubicBezTo>
                      <a:pt x="106610" y="15309"/>
                      <a:pt x="104469" y="16344"/>
                      <a:pt x="103041" y="17218"/>
                    </a:cubicBezTo>
                    <a:cubicBezTo>
                      <a:pt x="102649" y="17450"/>
                      <a:pt x="102221" y="17575"/>
                      <a:pt x="101810" y="17575"/>
                    </a:cubicBezTo>
                    <a:cubicBezTo>
                      <a:pt x="101186" y="17575"/>
                      <a:pt x="100597" y="17307"/>
                      <a:pt x="100133" y="16808"/>
                    </a:cubicBezTo>
                    <a:cubicBezTo>
                      <a:pt x="97011" y="13436"/>
                      <a:pt x="89303" y="5139"/>
                      <a:pt x="836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633;p39">
                <a:extLst>
                  <a:ext uri="{FF2B5EF4-FFF2-40B4-BE49-F238E27FC236}">
                    <a16:creationId xmlns:a16="http://schemas.microsoft.com/office/drawing/2014/main" id="{48F7FA38-ADFA-409B-A55F-4A45055175DC}"/>
                  </a:ext>
                </a:extLst>
              </p:cNvPr>
              <p:cNvSpPr/>
              <p:nvPr/>
            </p:nvSpPr>
            <p:spPr>
              <a:xfrm>
                <a:off x="4106850" y="3555800"/>
                <a:ext cx="396125" cy="9720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38880" extrusionOk="0">
                    <a:moveTo>
                      <a:pt x="7887" y="38880"/>
                    </a:moveTo>
                    <a:cubicBezTo>
                      <a:pt x="3569" y="38880"/>
                      <a:pt x="0" y="35365"/>
                      <a:pt x="0" y="31118"/>
                    </a:cubicBezTo>
                    <a:lnTo>
                      <a:pt x="0" y="7762"/>
                    </a:lnTo>
                    <a:cubicBezTo>
                      <a:pt x="0" y="3426"/>
                      <a:pt x="3569" y="1"/>
                      <a:pt x="7887" y="1"/>
                    </a:cubicBezTo>
                    <a:lnTo>
                      <a:pt x="15845" y="1"/>
                    </a:lnTo>
                    <a:cubicBezTo>
                      <a:pt x="11437" y="1"/>
                      <a:pt x="7887" y="3426"/>
                      <a:pt x="7887" y="7762"/>
                    </a:cubicBezTo>
                    <a:lnTo>
                      <a:pt x="7887" y="31118"/>
                    </a:lnTo>
                    <a:cubicBezTo>
                      <a:pt x="7887" y="35365"/>
                      <a:pt x="11437" y="38880"/>
                      <a:pt x="15845" y="388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634;p39">
                <a:extLst>
                  <a:ext uri="{FF2B5EF4-FFF2-40B4-BE49-F238E27FC236}">
                    <a16:creationId xmlns:a16="http://schemas.microsoft.com/office/drawing/2014/main" id="{443FDA4A-6DA0-4EBE-8D66-EA5E79F09191}"/>
                  </a:ext>
                </a:extLst>
              </p:cNvPr>
              <p:cNvSpPr/>
              <p:nvPr/>
            </p:nvSpPr>
            <p:spPr>
              <a:xfrm>
                <a:off x="6404075" y="3931825"/>
                <a:ext cx="3957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3786" extrusionOk="0">
                    <a:moveTo>
                      <a:pt x="15827" y="1"/>
                    </a:moveTo>
                    <a:cubicBezTo>
                      <a:pt x="14222" y="72"/>
                      <a:pt x="12205" y="1054"/>
                      <a:pt x="10831" y="1892"/>
                    </a:cubicBezTo>
                    <a:cubicBezTo>
                      <a:pt x="10439" y="2124"/>
                      <a:pt x="10011" y="2249"/>
                      <a:pt x="9600" y="2249"/>
                    </a:cubicBezTo>
                    <a:cubicBezTo>
                      <a:pt x="8976" y="2249"/>
                      <a:pt x="8387" y="1981"/>
                      <a:pt x="7923" y="1482"/>
                    </a:cubicBezTo>
                    <a:cubicBezTo>
                      <a:pt x="7905" y="1464"/>
                      <a:pt x="7887" y="1446"/>
                      <a:pt x="7870" y="1411"/>
                    </a:cubicBezTo>
                    <a:lnTo>
                      <a:pt x="7870" y="16006"/>
                    </a:lnTo>
                    <a:cubicBezTo>
                      <a:pt x="7870" y="20270"/>
                      <a:pt x="4301" y="23785"/>
                      <a:pt x="1" y="23785"/>
                    </a:cubicBezTo>
                    <a:lnTo>
                      <a:pt x="7870" y="23785"/>
                    </a:lnTo>
                    <a:cubicBezTo>
                      <a:pt x="8441" y="23785"/>
                      <a:pt x="8940" y="23785"/>
                      <a:pt x="9440" y="23625"/>
                    </a:cubicBezTo>
                    <a:cubicBezTo>
                      <a:pt x="11010" y="23286"/>
                      <a:pt x="12419" y="22554"/>
                      <a:pt x="13508" y="21483"/>
                    </a:cubicBezTo>
                    <a:cubicBezTo>
                      <a:pt x="14917" y="20092"/>
                      <a:pt x="15827" y="18129"/>
                      <a:pt x="15827" y="16006"/>
                    </a:cubicBezTo>
                    <a:lnTo>
                      <a:pt x="15827" y="1"/>
                    </a:lnTo>
                    <a:close/>
                  </a:path>
                </a:pathLst>
              </a:custGeom>
              <a:solidFill>
                <a:srgbClr val="FF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635;p39">
                <a:extLst>
                  <a:ext uri="{FF2B5EF4-FFF2-40B4-BE49-F238E27FC236}">
                    <a16:creationId xmlns:a16="http://schemas.microsoft.com/office/drawing/2014/main" id="{C05E6BB5-B1F1-459B-B68B-F181CCF2EA09}"/>
                  </a:ext>
                </a:extLst>
              </p:cNvPr>
              <p:cNvSpPr/>
              <p:nvPr/>
            </p:nvSpPr>
            <p:spPr>
              <a:xfrm>
                <a:off x="6190425" y="3548675"/>
                <a:ext cx="609350" cy="439400"/>
              </a:xfrm>
              <a:custGeom>
                <a:avLst/>
                <a:gdLst/>
                <a:ahLst/>
                <a:cxnLst/>
                <a:rect l="l" t="t" r="r" b="b"/>
                <a:pathLst>
                  <a:path w="24374" h="17576" extrusionOk="0">
                    <a:moveTo>
                      <a:pt x="0" y="0"/>
                    </a:moveTo>
                    <a:cubicBezTo>
                      <a:pt x="5603" y="5121"/>
                      <a:pt x="13240" y="13329"/>
                      <a:pt x="16416" y="16737"/>
                    </a:cubicBezTo>
                    <a:cubicBezTo>
                      <a:pt x="16433" y="16772"/>
                      <a:pt x="16451" y="16790"/>
                      <a:pt x="16469" y="16808"/>
                    </a:cubicBezTo>
                    <a:cubicBezTo>
                      <a:pt x="16915" y="17307"/>
                      <a:pt x="17522" y="17575"/>
                      <a:pt x="18146" y="17575"/>
                    </a:cubicBezTo>
                    <a:cubicBezTo>
                      <a:pt x="18557" y="17575"/>
                      <a:pt x="18985" y="17450"/>
                      <a:pt x="19377" y="17218"/>
                    </a:cubicBezTo>
                    <a:cubicBezTo>
                      <a:pt x="20751" y="16380"/>
                      <a:pt x="22768" y="15398"/>
                      <a:pt x="24373" y="15327"/>
                    </a:cubicBezTo>
                    <a:lnTo>
                      <a:pt x="24373" y="15095"/>
                    </a:lnTo>
                    <a:lnTo>
                      <a:pt x="24124" y="14917"/>
                    </a:lnTo>
                    <a:lnTo>
                      <a:pt x="16416" y="10135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" name="Google Shape;636;p39">
              <a:extLst>
                <a:ext uri="{FF2B5EF4-FFF2-40B4-BE49-F238E27FC236}">
                  <a16:creationId xmlns:a16="http://schemas.microsoft.com/office/drawing/2014/main" id="{3A223CE6-1A81-45EE-A8C9-4DCAD9E0F046}"/>
                </a:ext>
              </a:extLst>
            </p:cNvPr>
            <p:cNvCxnSpPr/>
            <p:nvPr/>
          </p:nvCxnSpPr>
          <p:spPr>
            <a:xfrm>
              <a:off x="2215525" y="3581888"/>
              <a:ext cx="4717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" name="Google Shape;2078;p79">
            <a:extLst>
              <a:ext uri="{FF2B5EF4-FFF2-40B4-BE49-F238E27FC236}">
                <a16:creationId xmlns:a16="http://schemas.microsoft.com/office/drawing/2014/main" id="{03825D81-FA72-48B4-B2C5-3DC6EF4E37D9}"/>
              </a:ext>
            </a:extLst>
          </p:cNvPr>
          <p:cNvSpPr/>
          <p:nvPr/>
        </p:nvSpPr>
        <p:spPr>
          <a:xfrm>
            <a:off x="671943" y="3688075"/>
            <a:ext cx="1813543" cy="1352263"/>
          </a:xfrm>
          <a:prstGeom prst="roundRect">
            <a:avLst>
              <a:gd name="adj" fmla="val 16667"/>
            </a:avLst>
          </a:prstGeom>
          <a:solidFill>
            <a:srgbClr val="F6728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sk-SK" sz="12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itchFamily="2" charset="0"/>
              </a:rPr>
              <a:t>Skúmaní vedia o tom, že ich sledujú</a:t>
            </a:r>
          </a:p>
          <a:p>
            <a:endParaRPr lang="sk-SK" sz="1200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" pitchFamily="2" charset="0"/>
            </a:endParaRPr>
          </a:p>
          <a:p>
            <a:r>
              <a:rPr lang="sk-SK" sz="12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itchFamily="2" charset="0"/>
              </a:rPr>
              <a:t>Výhoda = etickosť taktného konania</a:t>
            </a:r>
            <a:endParaRPr lang="en-US" sz="1200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" pitchFamily="2" charset="0"/>
            </a:endParaRPr>
          </a:p>
        </p:txBody>
      </p:sp>
      <p:sp>
        <p:nvSpPr>
          <p:cNvPr id="50" name="BlokTextu 49">
            <a:extLst>
              <a:ext uri="{FF2B5EF4-FFF2-40B4-BE49-F238E27FC236}">
                <a16:creationId xmlns:a16="http://schemas.microsoft.com/office/drawing/2014/main" id="{93A72971-37FE-42F1-858A-7FE09F84C79C}"/>
              </a:ext>
            </a:extLst>
          </p:cNvPr>
          <p:cNvSpPr txBox="1"/>
          <p:nvPr/>
        </p:nvSpPr>
        <p:spPr>
          <a:xfrm>
            <a:off x="950161" y="362239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itchFamily="2" charset="0"/>
              </a:rPr>
              <a:t>Otvorené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" pitchFamily="2" charset="0"/>
            </a:endParaRPr>
          </a:p>
        </p:txBody>
      </p:sp>
      <p:sp>
        <p:nvSpPr>
          <p:cNvPr id="52" name="BlokTextu 51">
            <a:extLst>
              <a:ext uri="{FF2B5EF4-FFF2-40B4-BE49-F238E27FC236}">
                <a16:creationId xmlns:a16="http://schemas.microsoft.com/office/drawing/2014/main" id="{07DC3DC4-A933-4B8B-A0BF-2B93747CE455}"/>
              </a:ext>
            </a:extLst>
          </p:cNvPr>
          <p:cNvSpPr txBox="1"/>
          <p:nvPr/>
        </p:nvSpPr>
        <p:spPr>
          <a:xfrm>
            <a:off x="2841509" y="2824456"/>
            <a:ext cx="33053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k-SK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Otvorené a zamaskované pozorovanie</a:t>
            </a:r>
          </a:p>
        </p:txBody>
      </p:sp>
      <p:sp>
        <p:nvSpPr>
          <p:cNvPr id="53" name="Google Shape;2078;p79">
            <a:extLst>
              <a:ext uri="{FF2B5EF4-FFF2-40B4-BE49-F238E27FC236}">
                <a16:creationId xmlns:a16="http://schemas.microsoft.com/office/drawing/2014/main" id="{D099CF6D-FFE5-4C9C-A536-BF8A0DAC6F45}"/>
              </a:ext>
            </a:extLst>
          </p:cNvPr>
          <p:cNvSpPr/>
          <p:nvPr/>
        </p:nvSpPr>
        <p:spPr>
          <a:xfrm>
            <a:off x="5779517" y="3741417"/>
            <a:ext cx="1813543" cy="1352263"/>
          </a:xfrm>
          <a:prstGeom prst="roundRect">
            <a:avLst>
              <a:gd name="adj" fmla="val 16667"/>
            </a:avLst>
          </a:prstGeom>
          <a:solidFill>
            <a:srgbClr val="F6728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BlokTextu 54">
            <a:extLst>
              <a:ext uri="{FF2B5EF4-FFF2-40B4-BE49-F238E27FC236}">
                <a16:creationId xmlns:a16="http://schemas.microsoft.com/office/drawing/2014/main" id="{99495A14-A6DC-4576-AA32-4E585B761B9D}"/>
              </a:ext>
            </a:extLst>
          </p:cNvPr>
          <p:cNvSpPr txBox="1"/>
          <p:nvPr/>
        </p:nvSpPr>
        <p:spPr>
          <a:xfrm>
            <a:off x="5991020" y="3721265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itchFamily="2" charset="0"/>
              </a:rPr>
              <a:t>Zamaskované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" pitchFamily="2" charset="0"/>
            </a:endParaRPr>
          </a:p>
        </p:txBody>
      </p:sp>
      <p:sp>
        <p:nvSpPr>
          <p:cNvPr id="57" name="BlokTextu 56">
            <a:extLst>
              <a:ext uri="{FF2B5EF4-FFF2-40B4-BE49-F238E27FC236}">
                <a16:creationId xmlns:a16="http://schemas.microsoft.com/office/drawing/2014/main" id="{23BA95A9-C3B8-42E7-99A6-8C3FBAFEDB90}"/>
              </a:ext>
            </a:extLst>
          </p:cNvPr>
          <p:cNvSpPr txBox="1"/>
          <p:nvPr/>
        </p:nvSpPr>
        <p:spPr>
          <a:xfrm>
            <a:off x="5894171" y="4211418"/>
            <a:ext cx="17573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2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itchFamily="2" charset="0"/>
              </a:rPr>
              <a:t>Neodhalená identita výskumníka</a:t>
            </a:r>
          </a:p>
        </p:txBody>
      </p:sp>
      <p:sp>
        <p:nvSpPr>
          <p:cNvPr id="58" name="Arrow: Right 6">
            <a:extLst>
              <a:ext uri="{FF2B5EF4-FFF2-40B4-BE49-F238E27FC236}">
                <a16:creationId xmlns:a16="http://schemas.microsoft.com/office/drawing/2014/main" id="{8D8EDA98-88A9-4863-8BF4-0B8FBF966F76}"/>
              </a:ext>
            </a:extLst>
          </p:cNvPr>
          <p:cNvSpPr/>
          <p:nvPr/>
        </p:nvSpPr>
        <p:spPr>
          <a:xfrm rot="7173505">
            <a:off x="2296591" y="3642323"/>
            <a:ext cx="471496" cy="25777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6">
            <a:extLst>
              <a:ext uri="{FF2B5EF4-FFF2-40B4-BE49-F238E27FC236}">
                <a16:creationId xmlns:a16="http://schemas.microsoft.com/office/drawing/2014/main" id="{30B1F8E8-1AD5-4BF5-8BC1-7073FACF27F2}"/>
              </a:ext>
            </a:extLst>
          </p:cNvPr>
          <p:cNvSpPr/>
          <p:nvPr/>
        </p:nvSpPr>
        <p:spPr>
          <a:xfrm rot="3503760">
            <a:off x="5596923" y="3552335"/>
            <a:ext cx="471496" cy="25777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oogle Shape;691;p42">
            <a:extLst>
              <a:ext uri="{FF2B5EF4-FFF2-40B4-BE49-F238E27FC236}">
                <a16:creationId xmlns:a16="http://schemas.microsoft.com/office/drawing/2014/main" id="{51D6F92E-A3C7-4801-AC4F-4D2EDC0B80CE}"/>
              </a:ext>
            </a:extLst>
          </p:cNvPr>
          <p:cNvGrpSpPr/>
          <p:nvPr/>
        </p:nvGrpSpPr>
        <p:grpSpPr>
          <a:xfrm>
            <a:off x="563246" y="2540161"/>
            <a:ext cx="1136821" cy="936962"/>
            <a:chOff x="3663775" y="848934"/>
            <a:chExt cx="1776442" cy="1781132"/>
          </a:xfrm>
        </p:grpSpPr>
        <p:sp>
          <p:nvSpPr>
            <p:cNvPr id="61" name="Google Shape;692;p42">
              <a:extLst>
                <a:ext uri="{FF2B5EF4-FFF2-40B4-BE49-F238E27FC236}">
                  <a16:creationId xmlns:a16="http://schemas.microsoft.com/office/drawing/2014/main" id="{77DCC1CF-E007-4A7D-98E7-87CE29515F22}"/>
                </a:ext>
              </a:extLst>
            </p:cNvPr>
            <p:cNvSpPr/>
            <p:nvPr/>
          </p:nvSpPr>
          <p:spPr>
            <a:xfrm>
              <a:off x="3699888" y="848934"/>
              <a:ext cx="1740329" cy="1781132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93;p42">
              <a:extLst>
                <a:ext uri="{FF2B5EF4-FFF2-40B4-BE49-F238E27FC236}">
                  <a16:creationId xmlns:a16="http://schemas.microsoft.com/office/drawing/2014/main" id="{524E756D-FE2E-4684-9F8C-BF5129D8626E}"/>
                </a:ext>
              </a:extLst>
            </p:cNvPr>
            <p:cNvSpPr/>
            <p:nvPr/>
          </p:nvSpPr>
          <p:spPr>
            <a:xfrm>
              <a:off x="5175348" y="851827"/>
              <a:ext cx="222705" cy="1763606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94;p42">
              <a:extLst>
                <a:ext uri="{FF2B5EF4-FFF2-40B4-BE49-F238E27FC236}">
                  <a16:creationId xmlns:a16="http://schemas.microsoft.com/office/drawing/2014/main" id="{258C9E10-76DA-424C-9163-D11F95D8DCF4}"/>
                </a:ext>
              </a:extLst>
            </p:cNvPr>
            <p:cNvSpPr/>
            <p:nvPr/>
          </p:nvSpPr>
          <p:spPr>
            <a:xfrm>
              <a:off x="3671042" y="848934"/>
              <a:ext cx="219995" cy="1439704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95;p42">
              <a:extLst>
                <a:ext uri="{FF2B5EF4-FFF2-40B4-BE49-F238E27FC236}">
                  <a16:creationId xmlns:a16="http://schemas.microsoft.com/office/drawing/2014/main" id="{C467D0CB-A23B-49A2-A29E-333D250D79AA}"/>
                </a:ext>
              </a:extLst>
            </p:cNvPr>
            <p:cNvSpPr/>
            <p:nvPr/>
          </p:nvSpPr>
          <p:spPr>
            <a:xfrm>
              <a:off x="3663775" y="2157880"/>
              <a:ext cx="507100" cy="466297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44;p39">
            <a:extLst>
              <a:ext uri="{FF2B5EF4-FFF2-40B4-BE49-F238E27FC236}">
                <a16:creationId xmlns:a16="http://schemas.microsoft.com/office/drawing/2014/main" id="{AB8ECFAD-57B6-4866-B5BD-2BCDDF1403D7}"/>
              </a:ext>
            </a:extLst>
          </p:cNvPr>
          <p:cNvSpPr txBox="1">
            <a:spLocks/>
          </p:cNvSpPr>
          <p:nvPr/>
        </p:nvSpPr>
        <p:spPr>
          <a:xfrm>
            <a:off x="608804" y="189084"/>
            <a:ext cx="1343711" cy="1136632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ctr" defTabSz="685800" rtl="0" eaLnBrk="1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4800" kern="1200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lang="en"/>
              <a:t>06.</a:t>
            </a:r>
          </a:p>
        </p:txBody>
      </p:sp>
      <p:sp>
        <p:nvSpPr>
          <p:cNvPr id="644" name="Google Shape;644;p39"/>
          <p:cNvSpPr txBox="1">
            <a:spLocks noGrp="1"/>
          </p:cNvSpPr>
          <p:nvPr>
            <p:ph type="title" idx="2"/>
          </p:nvPr>
        </p:nvSpPr>
        <p:spPr>
          <a:xfrm>
            <a:off x="471355" y="2445967"/>
            <a:ext cx="1343711" cy="113663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sk-SK"/>
              <a:t>7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186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241553-F23A-09D5-4FBE-977D3FB45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982" y="250031"/>
            <a:ext cx="3543300" cy="635794"/>
          </a:xfrm>
        </p:spPr>
        <p:txBody>
          <a:bodyPr/>
          <a:lstStyle/>
          <a:p>
            <a:r>
              <a:rPr lang="sk-SK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ČO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pozorujeme...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7AD06D88-A6A4-89C9-E163-B2C092B3CA83}"/>
              </a:ext>
            </a:extLst>
          </p:cNvPr>
          <p:cNvSpPr txBox="1"/>
          <p:nvPr/>
        </p:nvSpPr>
        <p:spPr>
          <a:xfrm>
            <a:off x="807244" y="1064419"/>
            <a:ext cx="477202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k-SK"/>
              <a:t>javy </a:t>
            </a:r>
            <a:r>
              <a:rPr lang="sk-SK" b="1" i="1">
                <a:solidFill>
                  <a:schemeClr val="accent3"/>
                </a:solidFill>
              </a:rPr>
              <a:t>kognitívneho</a:t>
            </a:r>
          </a:p>
          <a:p>
            <a:r>
              <a:rPr lang="sk-SK" b="1" i="1">
                <a:solidFill>
                  <a:schemeClr val="accent3"/>
                </a:solidFill>
              </a:rPr>
              <a:t>             afektívneho</a:t>
            </a:r>
          </a:p>
          <a:p>
            <a:r>
              <a:rPr lang="sk-SK" b="1" i="1">
                <a:solidFill>
                  <a:schemeClr val="accent3"/>
                </a:solidFill>
              </a:rPr>
              <a:t>             psychomotorického </a:t>
            </a:r>
            <a:r>
              <a:rPr lang="sk-SK" i="1"/>
              <a:t>charakteru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3387ADA7-BF9D-0D1D-12E8-53A804FE8E73}"/>
              </a:ext>
            </a:extLst>
          </p:cNvPr>
          <p:cNvSpPr txBox="1"/>
          <p:nvPr/>
        </p:nvSpPr>
        <p:spPr>
          <a:xfrm>
            <a:off x="807243" y="2528887"/>
            <a:ext cx="67294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k-SK" dirty="0"/>
              <a:t>podľa obťažnosti kategórie </a:t>
            </a:r>
            <a:r>
              <a:rPr lang="sk-SK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itchFamily="2" charset="-18"/>
              </a:rPr>
              <a:t>s nízkym stupňom vyvodzovania</a:t>
            </a:r>
          </a:p>
          <a:p>
            <a:r>
              <a:rPr lang="sk-SK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itchFamily="2" charset="-18"/>
              </a:rPr>
              <a:t>                                                                 s vysokým stupňom vyvodzovania</a:t>
            </a:r>
          </a:p>
        </p:txBody>
      </p:sp>
      <p:pic>
        <p:nvPicPr>
          <p:cNvPr id="5" name="Obrázok 5">
            <a:extLst>
              <a:ext uri="{FF2B5EF4-FFF2-40B4-BE49-F238E27FC236}">
                <a16:creationId xmlns:a16="http://schemas.microsoft.com/office/drawing/2014/main" id="{521AA042-0905-8BCF-694D-EF1978E4E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005823" y="2877552"/>
            <a:ext cx="850106" cy="1202221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B6314817-1315-9F9C-AA65-2BE95D85A2F1}"/>
              </a:ext>
            </a:extLst>
          </p:cNvPr>
          <p:cNvSpPr txBox="1"/>
          <p:nvPr/>
        </p:nvSpPr>
        <p:spPr>
          <a:xfrm>
            <a:off x="6320661" y="3591093"/>
            <a:ext cx="1693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i="1" dirty="0"/>
              <a:t>žiak číta nahlas</a:t>
            </a:r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94962B98-8AD9-E597-2C7F-06BC97AB95B7}"/>
              </a:ext>
            </a:extLst>
          </p:cNvPr>
          <p:cNvSpPr txBox="1"/>
          <p:nvPr/>
        </p:nvSpPr>
        <p:spPr>
          <a:xfrm>
            <a:off x="2286002" y="3529013"/>
            <a:ext cx="1693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i="1"/>
              <a:t>žiak dáva pozor</a:t>
            </a:r>
            <a:endParaRPr lang="sk-SK"/>
          </a:p>
        </p:txBody>
      </p:sp>
      <p:pic>
        <p:nvPicPr>
          <p:cNvPr id="14" name="Obrázok 14">
            <a:extLst>
              <a:ext uri="{FF2B5EF4-FFF2-40B4-BE49-F238E27FC236}">
                <a16:creationId xmlns:a16="http://schemas.microsoft.com/office/drawing/2014/main" id="{BE81B1B6-2450-23D4-8E85-9589C1CE9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074" y="250041"/>
            <a:ext cx="1981200" cy="2075407"/>
          </a:xfrm>
          <a:prstGeom prst="rect">
            <a:avLst/>
          </a:prstGeom>
        </p:spPr>
      </p:pic>
      <p:sp>
        <p:nvSpPr>
          <p:cNvPr id="15" name="BlokTextu 14">
            <a:extLst>
              <a:ext uri="{FF2B5EF4-FFF2-40B4-BE49-F238E27FC236}">
                <a16:creationId xmlns:a16="http://schemas.microsoft.com/office/drawing/2014/main" id="{B799A81F-4079-B9E2-6EDD-D8737E10AC5B}"/>
              </a:ext>
            </a:extLst>
          </p:cNvPr>
          <p:cNvSpPr txBox="1"/>
          <p:nvPr/>
        </p:nvSpPr>
        <p:spPr>
          <a:xfrm>
            <a:off x="809626" y="4338638"/>
            <a:ext cx="60904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k-SK" i="1"/>
              <a:t>štruktúrované pozorovanie = javy rovnakých vlastností</a:t>
            </a:r>
          </a:p>
        </p:txBody>
      </p:sp>
      <p:pic>
        <p:nvPicPr>
          <p:cNvPr id="17" name="Obrázok 17">
            <a:extLst>
              <a:ext uri="{FF2B5EF4-FFF2-40B4-BE49-F238E27FC236}">
                <a16:creationId xmlns:a16="http://schemas.microsoft.com/office/drawing/2014/main" id="{746814DD-FC0C-9657-AEDD-4694BB7F4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960000">
            <a:off x="6559788" y="2337994"/>
            <a:ext cx="1214816" cy="139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35163"/>
      </p:ext>
    </p:extLst>
  </p:cSld>
  <p:clrMapOvr>
    <a:masterClrMapping/>
  </p:clrMapOvr>
</p:sld>
</file>

<file path=ppt/theme/theme1.xml><?xml version="1.0" encoding="utf-8"?>
<a:theme xmlns:a="http://schemas.openxmlformats.org/drawingml/2006/main" name="Orezanie">
  <a:themeElements>
    <a:clrScheme name="Orezani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rezani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ezani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9A84EDF15AAEE41BB92D374BB851758" ma:contentTypeVersion="5" ma:contentTypeDescription="Umožňuje vytvoriť nový dokument." ma:contentTypeScope="" ma:versionID="01a628ab44b5ebacf8a38538b77c7833">
  <xsd:schema xmlns:xsd="http://www.w3.org/2001/XMLSchema" xmlns:xs="http://www.w3.org/2001/XMLSchema" xmlns:p="http://schemas.microsoft.com/office/2006/metadata/properties" xmlns:ns3="4668feb6-f6bb-4383-a367-b380e058fe18" targetNamespace="http://schemas.microsoft.com/office/2006/metadata/properties" ma:root="true" ma:fieldsID="757c4a44b71ecfc9b3e1024dc9b92345" ns3:_="">
    <xsd:import namespace="4668feb6-f6bb-4383-a367-b380e058fe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68feb6-f6bb-4383-a367-b380e058fe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F2BAE2-CE40-4060-9B45-4B53F09C26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FAB024-0F1C-428B-B8E3-27F8D0906ADC}">
  <ds:schemaRefs>
    <ds:schemaRef ds:uri="4668feb6-f6bb-4383-a367-b380e058fe1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EB79024-A630-4F3F-B123-55BE24D46D2D}">
  <ds:schemaRefs>
    <ds:schemaRef ds:uri="4668feb6-f6bb-4383-a367-b380e058fe1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TM10001105[[fn=Orezanie]]</Template>
  <TotalTime>28</TotalTime>
  <Words>1008</Words>
  <Application>Microsoft Office PowerPoint</Application>
  <PresentationFormat>Prezentácia na obrazovke (16:9)</PresentationFormat>
  <Paragraphs>171</Paragraphs>
  <Slides>22</Slides>
  <Notes>9</Notes>
  <HiddenSlides>0</HiddenSlides>
  <MMClips>0</MMClips>
  <ScaleCrop>false</ScaleCrop>
  <HeadingPairs>
    <vt:vector size="6" baseType="variant">
      <vt:variant>
        <vt:lpstr>Použité písma</vt:lpstr>
      </vt:variant>
      <vt:variant>
        <vt:i4>11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34" baseType="lpstr">
      <vt:lpstr>Franklin Gothic Book</vt:lpstr>
      <vt:lpstr>Anaheim</vt:lpstr>
      <vt:lpstr>Wingdings</vt:lpstr>
      <vt:lpstr>Roboto Condensed Light</vt:lpstr>
      <vt:lpstr>Calibri</vt:lpstr>
      <vt:lpstr>Dosis ExtraBold</vt:lpstr>
      <vt:lpstr>Courier New</vt:lpstr>
      <vt:lpstr>Quicksand</vt:lpstr>
      <vt:lpstr>Arial</vt:lpstr>
      <vt:lpstr>Dosis</vt:lpstr>
      <vt:lpstr>Quicksand Medium</vt:lpstr>
      <vt:lpstr>Orezanie</vt:lpstr>
      <vt:lpstr>Pozorovanie</vt:lpstr>
      <vt:lpstr>Čo je to pozorovanie?</vt:lpstr>
      <vt:lpstr>Pozorovanie podľa oblasti štúdie</vt:lpstr>
      <vt:lpstr>Druhy pozorovania</vt:lpstr>
      <vt:lpstr>01.</vt:lpstr>
      <vt:lpstr>Introspekcia</vt:lpstr>
      <vt:lpstr>Krátkodobé a dlhodobé pozorovanie</vt:lpstr>
      <vt:lpstr>Naturalistické a zúčastnené pozorovanie</vt:lpstr>
      <vt:lpstr>ČO pozorujeme...</vt:lpstr>
      <vt:lpstr>Precvičme si!</vt:lpstr>
      <vt:lpstr>AKO pozorujeme...</vt:lpstr>
      <vt:lpstr>Pozorovanie</vt:lpstr>
      <vt:lpstr>DISKUTUJME </vt:lpstr>
      <vt:lpstr>DISKUTUJME </vt:lpstr>
      <vt:lpstr>DISKUTUJME </vt:lpstr>
      <vt:lpstr>Zhrňme si to</vt:lpstr>
      <vt:lpstr>Prezentácia programu PowerPoint</vt:lpstr>
      <vt:lpstr>Prezentácia programu PowerPoint</vt:lpstr>
      <vt:lpstr>Prezentácia programu PowerPoint</vt:lpstr>
      <vt:lpstr>Prezentácia programu PowerPoint</vt:lpstr>
      <vt:lpstr>Diskusia</vt:lpstr>
      <vt:lpstr>Zdroje: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Profesná etika učitla a výchovného poradcu Etické kódexy učiteľa</dc:title>
  <dc:creator>Marek</dc:creator>
  <cp:lastModifiedBy>Martina Kažimírová</cp:lastModifiedBy>
  <cp:revision>10</cp:revision>
  <dcterms:modified xsi:type="dcterms:W3CDTF">2022-03-28T21:55:07Z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0x01010039A84EDF15AAEE41BB92D374BB851758</vt:lpwstr>
  </property>
</Properties>
</file>