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7DD8DA-9621-401D-8BF3-F32A2FF21BC3}" type="datetimeFigureOut">
              <a:rPr lang="cs-CZ" smtClean="0"/>
              <a:pPr/>
              <a:t>11.01.2024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sk.wikipedia.org/w/index.php?title=Korekcia_zraku&amp;action=edit&amp;redlink=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 smtClean="0"/>
              <a:t>ŠOŠOVKY</a:t>
            </a:r>
            <a:r>
              <a:rPr lang="sk-SK" dirty="0" smtClean="0"/>
              <a:t>			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sk-SK" sz="4800" dirty="0" smtClean="0">
              <a:solidFill>
                <a:srgbClr val="FF0000"/>
              </a:solidFill>
              <a:latin typeface="Bodoni MT Poster Compressed" pitchFamily="18" charset="0"/>
            </a:endParaRPr>
          </a:p>
          <a:p>
            <a:pPr algn="ctr"/>
            <a:r>
              <a:rPr lang="sk-SK" sz="4800" dirty="0" smtClean="0">
                <a:solidFill>
                  <a:srgbClr val="FF0000"/>
                </a:solidFill>
                <a:latin typeface="Bodoni MT Poster Compressed" pitchFamily="18" charset="0"/>
              </a:rPr>
              <a:t>Rozptylky a spojky</a:t>
            </a:r>
            <a:endParaRPr lang="cs-CZ" sz="4800" dirty="0">
              <a:solidFill>
                <a:srgbClr val="FF0000"/>
              </a:solidFill>
              <a:latin typeface="Bodoni MT Poster Compressed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Šošovka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Šošovka</a:t>
            </a:r>
            <a:r>
              <a:rPr lang="cs-CZ" sz="2000" i="1" dirty="0" smtClean="0"/>
              <a:t> je </a:t>
            </a:r>
            <a:r>
              <a:rPr lang="cs-CZ" sz="2000" i="1" dirty="0" err="1" smtClean="0"/>
              <a:t>prostredie</a:t>
            </a:r>
            <a:r>
              <a:rPr lang="cs-CZ" sz="2000" i="1" dirty="0" smtClean="0"/>
              <a:t>, ohraničené </a:t>
            </a:r>
            <a:r>
              <a:rPr lang="cs-CZ" sz="2000" i="1" dirty="0" err="1" smtClean="0"/>
              <a:t>dvoma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guľovými</a:t>
            </a:r>
            <a:r>
              <a:rPr lang="cs-CZ" sz="2000" i="1" dirty="0" smtClean="0"/>
              <a:t> plochami </a:t>
            </a:r>
            <a:r>
              <a:rPr lang="cs-CZ" sz="2000" i="1" dirty="0" err="1" smtClean="0"/>
              <a:t>alebo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guľovou</a:t>
            </a:r>
            <a:r>
              <a:rPr lang="cs-CZ" sz="2000" i="1" dirty="0" smtClean="0"/>
              <a:t> plochou a rovinou.</a:t>
            </a:r>
          </a:p>
          <a:p>
            <a:endParaRPr lang="cs-CZ" sz="2000" i="1" dirty="0" smtClean="0"/>
          </a:p>
          <a:p>
            <a:r>
              <a:rPr lang="cs-CZ" sz="2000" i="1" dirty="0" smtClean="0"/>
              <a:t>Je to </a:t>
            </a:r>
            <a:r>
              <a:rPr lang="cs-CZ" sz="2000" i="1" dirty="0" err="1" smtClean="0"/>
              <a:t>predmet</a:t>
            </a:r>
            <a:r>
              <a:rPr lang="cs-CZ" sz="2000" i="1" dirty="0" smtClean="0"/>
              <a:t> z </a:t>
            </a:r>
            <a:r>
              <a:rPr lang="cs-CZ" sz="2000" i="1" dirty="0" err="1" smtClean="0"/>
              <a:t>priehľadného</a:t>
            </a:r>
            <a:r>
              <a:rPr lang="cs-CZ" sz="2000" i="1" dirty="0" smtClean="0"/>
              <a:t> materiálu </a:t>
            </a:r>
            <a:r>
              <a:rPr lang="cs-CZ" sz="2000" i="1" dirty="0" err="1" smtClean="0"/>
              <a:t>slúžiaci</a:t>
            </a:r>
            <a:r>
              <a:rPr lang="cs-CZ" sz="2000" i="1" dirty="0" smtClean="0"/>
              <a:t> v </a:t>
            </a:r>
            <a:r>
              <a:rPr lang="cs-CZ" sz="2000" i="1" dirty="0" err="1" smtClean="0"/>
              <a:t>optike</a:t>
            </a:r>
            <a:r>
              <a:rPr lang="cs-CZ" sz="2000" i="1" dirty="0" smtClean="0"/>
              <a:t>, </a:t>
            </a:r>
            <a:r>
              <a:rPr lang="cs-CZ" sz="2000" i="1" dirty="0" err="1" smtClean="0"/>
              <a:t>alebo</a:t>
            </a:r>
            <a:r>
              <a:rPr lang="cs-CZ" sz="2000" i="1" dirty="0" smtClean="0"/>
              <a:t> v </a:t>
            </a:r>
            <a:r>
              <a:rPr lang="cs-CZ" sz="2000" i="1" dirty="0" err="1" smtClean="0"/>
              <a:t>iných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prípadoch</a:t>
            </a:r>
            <a:r>
              <a:rPr lang="cs-CZ" sz="2000" i="1" dirty="0" smtClean="0"/>
              <a:t> na </a:t>
            </a:r>
            <a:r>
              <a:rPr lang="cs-CZ" sz="2000" i="1" dirty="0" err="1" smtClean="0"/>
              <a:t>ovplyvnenie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šírenia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svetla</a:t>
            </a:r>
            <a:r>
              <a:rPr lang="cs-CZ" sz="2000" i="1" dirty="0" smtClean="0"/>
              <a:t>.</a:t>
            </a:r>
          </a:p>
          <a:p>
            <a:endParaRPr lang="sk-SK" sz="2000" i="1" dirty="0" smtClean="0"/>
          </a:p>
          <a:p>
            <a:endParaRPr lang="cs-CZ" sz="2000" i="1" dirty="0" smtClean="0"/>
          </a:p>
          <a:p>
            <a:endParaRPr lang="cs-CZ" sz="2000" i="1" dirty="0"/>
          </a:p>
        </p:txBody>
      </p:sp>
      <p:pic>
        <p:nvPicPr>
          <p:cNvPr id="1026" name="Picture 2" descr="C:\Documents and Settings\ja\Desktop\BiconvexLen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28802"/>
            <a:ext cx="4138642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Zloženie šošovky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Šošovky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sú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najčastejšie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sklenené</a:t>
            </a:r>
            <a:r>
              <a:rPr lang="cs-CZ" sz="2000" i="1" dirty="0" smtClean="0"/>
              <a:t>, ale na </a:t>
            </a:r>
            <a:r>
              <a:rPr lang="cs-CZ" sz="2000" i="1" dirty="0" err="1" smtClean="0"/>
              <a:t>ich</a:t>
            </a:r>
            <a:r>
              <a:rPr lang="cs-CZ" sz="2000" i="1" dirty="0" smtClean="0"/>
              <a:t> výrobu </a:t>
            </a:r>
            <a:r>
              <a:rPr lang="cs-CZ" sz="2000" i="1" dirty="0" err="1" smtClean="0"/>
              <a:t>sa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bežne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používajú</a:t>
            </a:r>
            <a:r>
              <a:rPr lang="cs-CZ" sz="2000" i="1" dirty="0" smtClean="0"/>
              <a:t> aj plasty.</a:t>
            </a:r>
          </a:p>
          <a:p>
            <a:endParaRPr lang="sk-SK" sz="2000" i="1" dirty="0" smtClean="0"/>
          </a:p>
          <a:p>
            <a:r>
              <a:rPr lang="cs-CZ" sz="2000" i="1" dirty="0" smtClean="0"/>
              <a:t> Materiál </a:t>
            </a:r>
            <a:r>
              <a:rPr lang="cs-CZ" sz="2000" i="1" dirty="0" err="1" smtClean="0"/>
              <a:t>šošovky</a:t>
            </a:r>
            <a:r>
              <a:rPr lang="cs-CZ" sz="2000" i="1" dirty="0" smtClean="0"/>
              <a:t> je charakterizovaný </a:t>
            </a:r>
            <a:r>
              <a:rPr lang="cs-CZ" sz="2000" i="1" dirty="0" err="1" smtClean="0"/>
              <a:t>indexom</a:t>
            </a:r>
            <a:r>
              <a:rPr lang="cs-CZ" sz="2000" i="1" dirty="0" smtClean="0"/>
              <a:t> lomu, </a:t>
            </a:r>
            <a:r>
              <a:rPr lang="cs-CZ" sz="2000" i="1" dirty="0" err="1" smtClean="0"/>
              <a:t>ktorý</a:t>
            </a:r>
            <a:r>
              <a:rPr lang="cs-CZ" sz="2000" i="1" dirty="0" smtClean="0"/>
              <a:t> je vždy </a:t>
            </a:r>
            <a:r>
              <a:rPr lang="cs-CZ" sz="2000" i="1" dirty="0" err="1" smtClean="0"/>
              <a:t>väčší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ako</a:t>
            </a:r>
            <a:r>
              <a:rPr lang="cs-CZ" sz="2000" i="1" dirty="0" smtClean="0"/>
              <a:t> jedna a  </a:t>
            </a:r>
            <a:r>
              <a:rPr lang="cs-CZ" sz="2000" i="1" dirty="0" err="1" smtClean="0"/>
              <a:t>indexom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absorbcie</a:t>
            </a:r>
            <a:r>
              <a:rPr lang="cs-CZ" sz="2000" i="1" dirty="0" smtClean="0"/>
              <a:t>, </a:t>
            </a:r>
            <a:r>
              <a:rPr lang="cs-CZ" sz="2000" i="1" dirty="0" err="1" smtClean="0"/>
              <a:t>ktorý</a:t>
            </a:r>
            <a:r>
              <a:rPr lang="cs-CZ" sz="2000" i="1" dirty="0" smtClean="0"/>
              <a:t> je </a:t>
            </a:r>
            <a:r>
              <a:rPr lang="cs-CZ" sz="2000" i="1" dirty="0" err="1" smtClean="0"/>
              <a:t>pre</a:t>
            </a:r>
            <a:r>
              <a:rPr lang="cs-CZ" sz="2000" i="1" dirty="0" smtClean="0"/>
              <a:t> vlnové </a:t>
            </a:r>
            <a:r>
              <a:rPr lang="cs-CZ" sz="2000" i="1" dirty="0" err="1" smtClean="0"/>
              <a:t>dĺžky</a:t>
            </a:r>
            <a:r>
              <a:rPr lang="cs-CZ" sz="2000" i="1" dirty="0" smtClean="0"/>
              <a:t> v rozsahu </a:t>
            </a:r>
            <a:r>
              <a:rPr lang="cs-CZ" sz="2000" i="1" dirty="0" err="1" smtClean="0"/>
              <a:t>použiteľnosti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šošovky</a:t>
            </a:r>
            <a:r>
              <a:rPr lang="cs-CZ" sz="2000" i="1" dirty="0" smtClean="0"/>
              <a:t> blízky nule.</a:t>
            </a:r>
            <a:endParaRPr lang="cs-CZ" sz="2000" i="1" dirty="0"/>
          </a:p>
        </p:txBody>
      </p:sp>
      <p:pic>
        <p:nvPicPr>
          <p:cNvPr id="2050" name="Picture 2" descr="C:\Documents and Settings\ja\Desktop\kontaktná šošovka 1_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928802"/>
            <a:ext cx="2986116" cy="3613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Šošovky-spojky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Sú</a:t>
            </a:r>
            <a:r>
              <a:rPr lang="cs-CZ" sz="2000" i="1" dirty="0" smtClean="0"/>
              <a:t> vždy </a:t>
            </a:r>
            <a:r>
              <a:rPr lang="cs-CZ" sz="2000" i="1" dirty="0" err="1" smtClean="0"/>
              <a:t>uprostred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silnejšie</a:t>
            </a:r>
            <a:r>
              <a:rPr lang="cs-CZ" sz="2000" i="1" dirty="0" smtClean="0"/>
              <a:t> než na </a:t>
            </a:r>
            <a:r>
              <a:rPr lang="cs-CZ" sz="2000" i="1" dirty="0" err="1" smtClean="0"/>
              <a:t>okrajoch</a:t>
            </a:r>
            <a:r>
              <a:rPr lang="cs-CZ" sz="2000" i="1" dirty="0" smtClean="0"/>
              <a:t> a </a:t>
            </a:r>
            <a:r>
              <a:rPr lang="cs-CZ" sz="2000" i="1" dirty="0" err="1" smtClean="0"/>
              <a:t>majú</a:t>
            </a:r>
            <a:r>
              <a:rPr lang="cs-CZ" sz="2000" i="1" dirty="0" smtClean="0"/>
              <a:t> vždy jeden vypuklý povrch.</a:t>
            </a:r>
          </a:p>
          <a:p>
            <a:endParaRPr lang="sk-SK" sz="2000" i="1" dirty="0" smtClean="0"/>
          </a:p>
          <a:p>
            <a:r>
              <a:rPr lang="sk-SK" sz="2000" i="1" dirty="0" smtClean="0"/>
              <a:t>Existujú :</a:t>
            </a:r>
          </a:p>
          <a:p>
            <a:r>
              <a:rPr lang="cs-CZ" sz="2000" i="1" dirty="0" smtClean="0"/>
              <a:t>Dvojvypuklé  – druhý povrch je </a:t>
            </a:r>
            <a:r>
              <a:rPr lang="cs-CZ" sz="2000" i="1" dirty="0" err="1" smtClean="0"/>
              <a:t>tiež</a:t>
            </a:r>
            <a:r>
              <a:rPr lang="cs-CZ" sz="2000" i="1" dirty="0" smtClean="0"/>
              <a:t> vypuklý</a:t>
            </a:r>
          </a:p>
          <a:p>
            <a:r>
              <a:rPr lang="cs-CZ" sz="2000" i="1" dirty="0" smtClean="0"/>
              <a:t>Ploskovypuklé  – druhý povrch je rovinný</a:t>
            </a:r>
          </a:p>
          <a:p>
            <a:r>
              <a:rPr lang="cs-CZ" sz="2000" i="1" dirty="0" smtClean="0"/>
              <a:t>Dutovypuklé  – druhý povrch je dutý</a:t>
            </a:r>
          </a:p>
          <a:p>
            <a:endParaRPr lang="sk-SK" sz="2000" i="1" dirty="0" smtClean="0"/>
          </a:p>
          <a:p>
            <a:endParaRPr lang="cs-CZ" sz="2000" i="1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6" name="Picture 4" descr="C:\Documents and Settings\ja\Desktop\ob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28802"/>
            <a:ext cx="4071966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Šošovky-Spojky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i="1" dirty="0" smtClean="0"/>
              <a:t>Spojné šošovky (spojky) -sústreďujú rovnobežné svetelné lúče do jedného bodu </a:t>
            </a:r>
            <a:r>
              <a:rPr lang="sk-SK" sz="2000" i="1" dirty="0" smtClean="0">
                <a:solidFill>
                  <a:srgbClr val="92D050"/>
                </a:solidFill>
              </a:rPr>
              <a:t>– ohniska</a:t>
            </a:r>
          </a:p>
          <a:p>
            <a:endParaRPr lang="sk-SK" sz="2000" i="1" dirty="0" smtClean="0">
              <a:solidFill>
                <a:srgbClr val="92D050"/>
              </a:solidFill>
            </a:endParaRPr>
          </a:p>
          <a:p>
            <a:r>
              <a:rPr lang="sk-SK" sz="2000" i="1" dirty="0" smtClean="0">
                <a:solidFill>
                  <a:schemeClr val="accent2">
                    <a:lumMod val="75000"/>
                  </a:schemeClr>
                </a:solidFill>
              </a:rPr>
              <a:t>Svetelné lúče prechádzajú zo vzduchu do skla, lámu sa ku kolmici a vychádzajú zo skla do vzduchu, pričom sa lámu do kolmice. Rovnobežné svetelné lúče sa po prechode spojkou stretnú v bode (F), ktorý sa nazýva ohnisko šošovky</a:t>
            </a:r>
            <a:endParaRPr lang="cs-CZ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 descr="C:\Documents and Settings\ja\Desktop\500px-Lens_rays_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928802"/>
            <a:ext cx="4038600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accent4"/>
                </a:solidFill>
              </a:rPr>
              <a:t>Šošovky-rozptylky</a:t>
            </a:r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err="1" smtClean="0"/>
              <a:t>Sú</a:t>
            </a:r>
            <a:r>
              <a:rPr lang="cs-CZ" sz="2000" i="1" dirty="0" smtClean="0"/>
              <a:t> naopak </a:t>
            </a:r>
            <a:r>
              <a:rPr lang="cs-CZ" sz="2000" i="1" dirty="0" err="1" smtClean="0"/>
              <a:t>uprostred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tenšie</a:t>
            </a:r>
            <a:r>
              <a:rPr lang="cs-CZ" sz="2000" i="1" dirty="0" smtClean="0"/>
              <a:t> než na </a:t>
            </a:r>
            <a:r>
              <a:rPr lang="cs-CZ" sz="2000" i="1" dirty="0" err="1" smtClean="0"/>
              <a:t>okrajoch</a:t>
            </a:r>
            <a:r>
              <a:rPr lang="cs-CZ" sz="2000" i="1" dirty="0" smtClean="0"/>
              <a:t> a </a:t>
            </a:r>
            <a:r>
              <a:rPr lang="cs-CZ" sz="2000" i="1" dirty="0" err="1" smtClean="0"/>
              <a:t>majú</a:t>
            </a:r>
            <a:r>
              <a:rPr lang="cs-CZ" sz="2000" i="1" dirty="0" smtClean="0"/>
              <a:t> jeden povrch dutý.</a:t>
            </a:r>
          </a:p>
          <a:p>
            <a:endParaRPr lang="sk-SK" sz="2000" i="1" dirty="0" smtClean="0"/>
          </a:p>
          <a:p>
            <a:r>
              <a:rPr lang="sk-SK" sz="2000" i="1" dirty="0" smtClean="0"/>
              <a:t>Existujú: </a:t>
            </a:r>
          </a:p>
          <a:p>
            <a:r>
              <a:rPr lang="cs-CZ" sz="2000" dirty="0" smtClean="0"/>
              <a:t>dvojduté – druhý povrch je </a:t>
            </a:r>
            <a:r>
              <a:rPr lang="cs-CZ" sz="2000" dirty="0" err="1" smtClean="0"/>
              <a:t>tiež</a:t>
            </a:r>
            <a:r>
              <a:rPr lang="cs-CZ" sz="2000" dirty="0" smtClean="0"/>
              <a:t> dutý</a:t>
            </a:r>
          </a:p>
          <a:p>
            <a:r>
              <a:rPr lang="cs-CZ" sz="2000" dirty="0" smtClean="0"/>
              <a:t>ploskoduté – druhý povrch je rovinný</a:t>
            </a:r>
          </a:p>
          <a:p>
            <a:r>
              <a:rPr lang="cs-CZ" sz="2000" dirty="0" smtClean="0"/>
              <a:t>vypukloduté – druhý povrch je vypuklý</a:t>
            </a:r>
          </a:p>
          <a:p>
            <a:endParaRPr lang="cs-CZ" sz="2000" i="1" dirty="0"/>
          </a:p>
        </p:txBody>
      </p:sp>
      <p:pic>
        <p:nvPicPr>
          <p:cNvPr id="5123" name="Picture 3" descr="C:\Documents and Settings\ja\Desktop\obr0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143116"/>
            <a:ext cx="3357586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accent4"/>
                </a:solidFill>
              </a:rPr>
              <a:t>Šošovky-rozptylky</a:t>
            </a:r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i="1" dirty="0" smtClean="0"/>
              <a:t>Rozptylné šošovky (rozptylky)- šošovky svetelné lúče </a:t>
            </a:r>
            <a:r>
              <a:rPr lang="sk-SK" sz="2000" i="1" dirty="0" err="1" smtClean="0"/>
              <a:t>rozptylujú</a:t>
            </a:r>
            <a:endParaRPr lang="sk-SK" sz="2000" i="1" dirty="0" smtClean="0"/>
          </a:p>
          <a:p>
            <a:endParaRPr lang="sk-SK" sz="2000" i="1" dirty="0" smtClean="0"/>
          </a:p>
          <a:p>
            <a:r>
              <a:rPr lang="sk-SK" sz="2000" i="1" dirty="0" err="1" smtClean="0"/>
              <a:t>Rozvnobežné</a:t>
            </a:r>
            <a:r>
              <a:rPr lang="sk-SK" sz="2000" i="1" dirty="0" smtClean="0"/>
              <a:t> svetelné lúče, ktoré prechádzajú rozptylkou sú </a:t>
            </a:r>
            <a:r>
              <a:rPr lang="sk-SK" sz="2000" i="1" dirty="0" err="1" smtClean="0"/>
              <a:t>rozbiehavé.Ak</a:t>
            </a:r>
            <a:r>
              <a:rPr lang="sk-SK" sz="2000" i="1" dirty="0" smtClean="0"/>
              <a:t> rozbiehavý zväzok lúčov predĺžime, zistíme, že sa lúče spájajú v jednom bode F</a:t>
            </a:r>
            <a:r>
              <a:rPr lang="en-US" sz="2000" i="1" dirty="0" smtClean="0"/>
              <a:t>’</a:t>
            </a:r>
            <a:r>
              <a:rPr lang="sk-SK" sz="2000" i="1" dirty="0" smtClean="0"/>
              <a:t> . Tento bod sa nazýva ohnisko rozptylky.</a:t>
            </a:r>
            <a:endParaRPr lang="cs-CZ" sz="2000" i="1" dirty="0"/>
          </a:p>
        </p:txBody>
      </p:sp>
      <p:pic>
        <p:nvPicPr>
          <p:cNvPr id="6146" name="Picture 2" descr="C:\Documents and Settings\ja\Desktop\500px-Lens_rays_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14554"/>
            <a:ext cx="4281518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Využitie šošoviek</a:t>
            </a:r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000" i="1" dirty="0" err="1" smtClean="0"/>
              <a:t>Okuliare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pre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korekciu</a:t>
            </a:r>
            <a:r>
              <a:rPr lang="cs-CZ" sz="2000" i="1" dirty="0" smtClean="0">
                <a:hlinkClick r:id="rId2" tooltip="Korekcia zraku (stránka neexistuje)"/>
              </a:rPr>
              <a:t> </a:t>
            </a:r>
            <a:r>
              <a:rPr lang="cs-CZ" sz="2000" i="1" dirty="0" smtClean="0"/>
              <a:t>zraku a lupy </a:t>
            </a:r>
            <a:r>
              <a:rPr lang="cs-CZ" sz="2000" i="1" dirty="0" err="1" smtClean="0"/>
              <a:t>predstavujú</a:t>
            </a:r>
            <a:r>
              <a:rPr lang="cs-CZ" sz="2000" i="1" dirty="0" smtClean="0"/>
              <a:t> jedno z </a:t>
            </a:r>
            <a:r>
              <a:rPr lang="cs-CZ" sz="2000" i="1" dirty="0" err="1" smtClean="0"/>
              <a:t>najstarších</a:t>
            </a:r>
            <a:r>
              <a:rPr lang="cs-CZ" sz="2000" i="1" dirty="0" smtClean="0"/>
              <a:t> využití </a:t>
            </a:r>
            <a:r>
              <a:rPr lang="cs-CZ" sz="2000" i="1" dirty="0" err="1" smtClean="0"/>
              <a:t>šošovky</a:t>
            </a:r>
            <a:r>
              <a:rPr lang="cs-CZ" sz="2000" i="1" dirty="0" smtClean="0"/>
              <a:t>.</a:t>
            </a:r>
          </a:p>
          <a:p>
            <a:r>
              <a:rPr lang="cs-CZ" sz="2000" i="1" dirty="0" err="1" smtClean="0"/>
              <a:t>Ďalekohľady</a:t>
            </a:r>
            <a:r>
              <a:rPr lang="cs-CZ" sz="2000" i="1" dirty="0" smtClean="0"/>
              <a:t> a </a:t>
            </a:r>
            <a:r>
              <a:rPr lang="cs-CZ" sz="2000" i="1" dirty="0" err="1" smtClean="0"/>
              <a:t>menšie</a:t>
            </a:r>
            <a:r>
              <a:rPr lang="cs-CZ" sz="2000" i="1" dirty="0" smtClean="0"/>
              <a:t> astronomické </a:t>
            </a:r>
            <a:r>
              <a:rPr lang="cs-CZ" sz="2000" i="1" dirty="0" err="1" smtClean="0"/>
              <a:t>prístroje</a:t>
            </a:r>
            <a:r>
              <a:rPr lang="cs-CZ" sz="2000" i="1" dirty="0" smtClean="0"/>
              <a:t>.</a:t>
            </a:r>
          </a:p>
          <a:p>
            <a:r>
              <a:rPr lang="cs-CZ" sz="2000" dirty="0" smtClean="0"/>
              <a:t>Rozličné optické a </a:t>
            </a:r>
            <a:r>
              <a:rPr lang="cs-CZ" sz="2000" dirty="0" err="1" smtClean="0"/>
              <a:t>meracie</a:t>
            </a:r>
            <a:r>
              <a:rPr lang="cs-CZ" sz="2000" dirty="0" smtClean="0"/>
              <a:t> </a:t>
            </a:r>
            <a:r>
              <a:rPr lang="cs-CZ" sz="2000" dirty="0" err="1" smtClean="0"/>
              <a:t>prístroje</a:t>
            </a:r>
            <a:r>
              <a:rPr lang="cs-CZ" sz="2000" dirty="0" smtClean="0"/>
              <a:t> (teodolit, heliograf a </a:t>
            </a:r>
            <a:r>
              <a:rPr lang="cs-CZ" sz="2000" dirty="0" err="1" smtClean="0"/>
              <a:t>ďalšie</a:t>
            </a:r>
            <a:r>
              <a:rPr lang="cs-CZ" sz="2000" dirty="0" smtClean="0"/>
              <a:t>).</a:t>
            </a:r>
          </a:p>
          <a:p>
            <a:r>
              <a:rPr lang="cs-CZ" sz="2000" i="1" dirty="0" smtClean="0"/>
              <a:t>Mechaniky na </a:t>
            </a:r>
            <a:r>
              <a:rPr lang="cs-CZ" sz="2000" i="1" dirty="0" err="1" smtClean="0"/>
              <a:t>čítanie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kompaktných</a:t>
            </a:r>
            <a:r>
              <a:rPr lang="cs-CZ" sz="2000" i="1" dirty="0" smtClean="0"/>
              <a:t>  </a:t>
            </a:r>
            <a:r>
              <a:rPr lang="cs-CZ" sz="2000" i="1" dirty="0" err="1" smtClean="0"/>
              <a:t>diskov</a:t>
            </a:r>
            <a:r>
              <a:rPr lang="cs-CZ" sz="2000" i="1" dirty="0" smtClean="0"/>
              <a:t>, DVD a </a:t>
            </a:r>
            <a:r>
              <a:rPr lang="cs-CZ" sz="2000" i="1" dirty="0" err="1" smtClean="0"/>
              <a:t>diskov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Blu</a:t>
            </a:r>
            <a:r>
              <a:rPr lang="cs-CZ" sz="2000" i="1" dirty="0" smtClean="0"/>
              <a:t>-</a:t>
            </a:r>
            <a:r>
              <a:rPr lang="cs-CZ" sz="2000" i="1" dirty="0" err="1" smtClean="0"/>
              <a:t>ray</a:t>
            </a:r>
            <a:r>
              <a:rPr lang="cs-CZ" sz="2000" i="1" dirty="0" smtClean="0"/>
              <a:t> (</a:t>
            </a:r>
            <a:r>
              <a:rPr lang="cs-CZ" sz="2000" i="1" dirty="0" err="1" smtClean="0"/>
              <a:t>používajú</a:t>
            </a:r>
            <a:r>
              <a:rPr lang="cs-CZ" sz="2000" i="1" dirty="0" smtClean="0"/>
              <a:t> plastové </a:t>
            </a:r>
            <a:r>
              <a:rPr lang="cs-CZ" sz="2000" i="1" dirty="0" err="1" smtClean="0"/>
              <a:t>šošovky</a:t>
            </a:r>
            <a:r>
              <a:rPr lang="cs-CZ" sz="2000" i="1" dirty="0" smtClean="0"/>
              <a:t>)</a:t>
            </a:r>
          </a:p>
          <a:p>
            <a:r>
              <a:rPr lang="sk-SK" sz="2000" i="1" dirty="0" smtClean="0"/>
              <a:t>Lasery</a:t>
            </a:r>
          </a:p>
          <a:p>
            <a:r>
              <a:rPr lang="sk-SK" sz="2000" i="1" dirty="0" smtClean="0"/>
              <a:t>Fotoaparáty</a:t>
            </a:r>
            <a:endParaRPr lang="cs-CZ" sz="2000" i="1" dirty="0" smtClean="0"/>
          </a:p>
          <a:p>
            <a:endParaRPr lang="cs-CZ" sz="2000" i="1" dirty="0" smtClean="0"/>
          </a:p>
          <a:p>
            <a:endParaRPr lang="cs-CZ" sz="2000" i="1" dirty="0"/>
          </a:p>
        </p:txBody>
      </p:sp>
      <p:pic>
        <p:nvPicPr>
          <p:cNvPr id="7170" name="Picture 2" descr="C:\Documents and Settings\ja\Desktop\Mag_glass_reques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928802"/>
            <a:ext cx="3786214" cy="2003380"/>
          </a:xfrm>
          <a:prstGeom prst="rect">
            <a:avLst/>
          </a:prstGeom>
          <a:noFill/>
        </p:spPr>
      </p:pic>
      <p:pic>
        <p:nvPicPr>
          <p:cNvPr id="7171" name="Picture 3" descr="C:\Documents and Settings\ja\Desktop\24_hsm2504_pur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3929066"/>
            <a:ext cx="2286016" cy="2214578"/>
          </a:xfrm>
          <a:prstGeom prst="rect">
            <a:avLst/>
          </a:prstGeom>
          <a:noFill/>
        </p:spPr>
      </p:pic>
      <p:pic>
        <p:nvPicPr>
          <p:cNvPr id="7172" name="Picture 4" descr="C:\Documents and Settings\ja\Desktop\helio_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3929066"/>
            <a:ext cx="1571636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628427" y="2967335"/>
            <a:ext cx="7887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Ďakujem</a:t>
            </a:r>
            <a:r>
              <a:rPr lang="cs-CZ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za </a:t>
            </a:r>
            <a:r>
              <a:rPr lang="cs-CZ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pozornosť</a:t>
            </a:r>
            <a:r>
              <a:rPr lang="cs-CZ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!</a:t>
            </a:r>
            <a:endParaRPr lang="cs-CZ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155</Words>
  <Application>Microsoft Office PowerPoint</Application>
  <PresentationFormat>Prezentácia na obrazovke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ŠOŠOVKY   </vt:lpstr>
      <vt:lpstr>Šošovka</vt:lpstr>
      <vt:lpstr>Zloženie šošovky</vt:lpstr>
      <vt:lpstr>Šošovky-spojky</vt:lpstr>
      <vt:lpstr>Šošovky-Spojky</vt:lpstr>
      <vt:lpstr>Šošovky-rozptylky</vt:lpstr>
      <vt:lpstr>Šošovky-rozptylky</vt:lpstr>
      <vt:lpstr>Využitie šošoviek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ŠOŠOVKY</dc:title>
  <dc:creator>nicolas</dc:creator>
  <cp:lastModifiedBy>student</cp:lastModifiedBy>
  <cp:revision>11</cp:revision>
  <dcterms:created xsi:type="dcterms:W3CDTF">2030-11-05T12:28:44Z</dcterms:created>
  <dcterms:modified xsi:type="dcterms:W3CDTF">2024-01-11T07:54:40Z</dcterms:modified>
</cp:coreProperties>
</file>