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57" autoAdjust="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0AA34A1-8C3D-4A27-9624-0921CBEA33B4}" type="datetimeFigureOut">
              <a:rPr lang="sk-SK" smtClean="0"/>
              <a:t>10.12.2014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CD9939-96B0-4EE8-B6E2-40BC686E991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43108" y="1714488"/>
            <a:ext cx="4857784" cy="144304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8800" dirty="0" smtClean="0"/>
              <a:t>Plazy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se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2"/>
            <a:ext cx="3668238" cy="2357454"/>
          </a:xfrm>
          <a:prstGeom prst="rect">
            <a:avLst/>
          </a:prstGeom>
        </p:spPr>
      </p:pic>
      <p:pic>
        <p:nvPicPr>
          <p:cNvPr id="5" name="Obrázok 4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3714752"/>
            <a:ext cx="2791156" cy="2357454"/>
          </a:xfrm>
          <a:prstGeom prst="rect">
            <a:avLst/>
          </a:prstGeom>
        </p:spPr>
      </p:pic>
      <p:pic>
        <p:nvPicPr>
          <p:cNvPr id="6" name="Obrázok 5" descr="vretenica_obycajna_20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714752"/>
            <a:ext cx="3071834" cy="2359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10668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Dolná končatina = behák</a:t>
            </a:r>
            <a:endParaRPr lang="sk-SK" dirty="0"/>
          </a:p>
        </p:txBody>
      </p:sp>
      <p:pic>
        <p:nvPicPr>
          <p:cNvPr id="4" name="Zástupný symbol obsahu 3" descr="vta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1630203"/>
            <a:ext cx="3428203" cy="4943635"/>
          </a:xfrm>
        </p:spPr>
      </p:pic>
      <p:pic>
        <p:nvPicPr>
          <p:cNvPr id="5" name="Zástupný symbol obsahu 3" descr="vtak.png"/>
          <p:cNvPicPr>
            <a:picLocks noChangeAspect="1"/>
          </p:cNvPicPr>
          <p:nvPr/>
        </p:nvPicPr>
        <p:blipFill>
          <a:blip r:embed="rId2"/>
          <a:srcRect t="70875" b="8895"/>
          <a:stretch>
            <a:fillRect/>
          </a:stretch>
        </p:blipFill>
        <p:spPr>
          <a:xfrm>
            <a:off x="285719" y="2500306"/>
            <a:ext cx="8815379" cy="2571768"/>
          </a:xfrm>
          <a:prstGeom prst="rect">
            <a:avLst/>
          </a:prstGeom>
        </p:spPr>
      </p:pic>
      <p:pic>
        <p:nvPicPr>
          <p:cNvPr id="6" name="Obrázok 5" descr="nohy1.jpg"/>
          <p:cNvPicPr>
            <a:picLocks noChangeAspect="1"/>
          </p:cNvPicPr>
          <p:nvPr/>
        </p:nvPicPr>
        <p:blipFill>
          <a:blip r:embed="rId3"/>
          <a:srcRect r="47668"/>
          <a:stretch>
            <a:fillRect/>
          </a:stretch>
        </p:blipFill>
        <p:spPr>
          <a:xfrm>
            <a:off x="1357290" y="1571612"/>
            <a:ext cx="5786478" cy="2059614"/>
          </a:xfrm>
          <a:prstGeom prst="rect">
            <a:avLst/>
          </a:prstGeom>
        </p:spPr>
      </p:pic>
      <p:pic>
        <p:nvPicPr>
          <p:cNvPr id="7" name="Obrázok 6" descr="nohy1.jpg"/>
          <p:cNvPicPr>
            <a:picLocks noChangeAspect="1"/>
          </p:cNvPicPr>
          <p:nvPr/>
        </p:nvPicPr>
        <p:blipFill>
          <a:blip r:embed="rId3"/>
          <a:srcRect l="52472"/>
          <a:stretch>
            <a:fillRect/>
          </a:stretch>
        </p:blipFill>
        <p:spPr>
          <a:xfrm>
            <a:off x="1214414" y="3357562"/>
            <a:ext cx="6126480" cy="2401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0668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SYRYNX</a:t>
            </a:r>
            <a:endParaRPr lang="sk-SK" dirty="0"/>
          </a:p>
        </p:txBody>
      </p:sp>
      <p:pic>
        <p:nvPicPr>
          <p:cNvPr id="4" name="Zástupný symbol obsahu 3" descr="syrin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463179"/>
            <a:ext cx="5000660" cy="50339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06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Tráviaca sústava</a:t>
            </a:r>
            <a:endParaRPr lang="sk-SK" b="1" dirty="0"/>
          </a:p>
        </p:txBody>
      </p:sp>
      <p:pic>
        <p:nvPicPr>
          <p:cNvPr id="4" name="Zástupný symbol obsahu 3" descr="ddd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571611"/>
            <a:ext cx="6500858" cy="4873001"/>
          </a:xfrm>
        </p:spPr>
      </p:pic>
      <p:sp>
        <p:nvSpPr>
          <p:cNvPr id="5" name="Šípka doprava 4"/>
          <p:cNvSpPr/>
          <p:nvPr/>
        </p:nvSpPr>
        <p:spPr>
          <a:xfrm>
            <a:off x="0" y="1571612"/>
            <a:ext cx="164307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357158" y="3857628"/>
            <a:ext cx="164307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9257410">
            <a:off x="2331447" y="4247842"/>
            <a:ext cx="164307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6786578" y="2786058"/>
            <a:ext cx="571504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1066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Vzdušné vaky</a:t>
            </a:r>
            <a:endParaRPr lang="sk-SK" dirty="0"/>
          </a:p>
        </p:txBody>
      </p:sp>
      <p:pic>
        <p:nvPicPr>
          <p:cNvPr id="4" name="Zástupný symbol obsahu 3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425068"/>
            <a:ext cx="4143404" cy="54329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668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Srdce</a:t>
            </a:r>
            <a:endParaRPr lang="sk-SK" b="1" dirty="0"/>
          </a:p>
        </p:txBody>
      </p:sp>
      <p:pic>
        <p:nvPicPr>
          <p:cNvPr id="4" name="Zástupný symbol obsahu 3" descr="d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8644441" cy="40640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0668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Rozmnožovacia sústava</a:t>
            </a:r>
            <a:endParaRPr lang="sk-SK" b="1" dirty="0"/>
          </a:p>
        </p:txBody>
      </p:sp>
      <p:pic>
        <p:nvPicPr>
          <p:cNvPr id="4" name="Zástupný symbol obsahu 3" descr="normal_vajicko_popi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357298"/>
            <a:ext cx="7643866" cy="52491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066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 </a:t>
            </a:r>
            <a:r>
              <a:rPr lang="sk-SK" b="1" dirty="0" smtClean="0"/>
              <a:t>hľadiska vyvinutia poznáme vtáky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571472" y="1857364"/>
            <a:ext cx="152317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Kŕmivé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3571876"/>
            <a:ext cx="197041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Nekŕmivé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1.KORYTNAČKY</a:t>
            </a:r>
            <a:endParaRPr lang="sk-SK" b="1" dirty="0"/>
          </a:p>
        </p:txBody>
      </p:sp>
      <p:pic>
        <p:nvPicPr>
          <p:cNvPr id="4" name="Zástupný symbol obsahu 3" descr="korytnac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785926"/>
            <a:ext cx="5765800" cy="4324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285720" y="1928802"/>
            <a:ext cx="13051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Stavba tela</a:t>
            </a:r>
            <a:endParaRPr lang="sk-SK" dirty="0"/>
          </a:p>
        </p:txBody>
      </p:sp>
      <p:pic>
        <p:nvPicPr>
          <p:cNvPr id="6" name="Obrázok 5" descr="emys-orbicular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214422"/>
            <a:ext cx="7620000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gekon-zazracny--crossobamon-eversmanni.jpg"/>
          <p:cNvPicPr>
            <a:picLocks noGrp="1" noChangeAspect="1"/>
          </p:cNvPicPr>
          <p:nvPr>
            <p:ph idx="1"/>
          </p:nvPr>
        </p:nvPicPr>
        <p:blipFill>
          <a:blip r:embed="rId2"/>
          <a:srcRect r="16250" b="16408"/>
          <a:stretch>
            <a:fillRect/>
          </a:stretch>
        </p:blipFill>
        <p:spPr>
          <a:xfrm>
            <a:off x="0" y="2428868"/>
            <a:ext cx="4786326" cy="3598879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2.ŠUPINÁČE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928662" y="1714488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JAŠTERY</a:t>
            </a:r>
            <a:endParaRPr lang="sk-SK" sz="2800" b="1" dirty="0"/>
          </a:p>
        </p:txBody>
      </p:sp>
      <p:sp>
        <p:nvSpPr>
          <p:cNvPr id="6" name="Obdĺžnik 5"/>
          <p:cNvSpPr/>
          <p:nvPr/>
        </p:nvSpPr>
        <p:spPr>
          <a:xfrm>
            <a:off x="4786314" y="1714488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HADY</a:t>
            </a:r>
            <a:endParaRPr lang="sk-SK" sz="2800" b="1" dirty="0"/>
          </a:p>
        </p:txBody>
      </p:sp>
      <p:pic>
        <p:nvPicPr>
          <p:cNvPr id="8" name="Obrázok 7" descr="2010-145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57430"/>
            <a:ext cx="4760787" cy="3571900"/>
          </a:xfrm>
          <a:prstGeom prst="rect">
            <a:avLst/>
          </a:prstGeom>
        </p:spPr>
      </p:pic>
      <p:pic>
        <p:nvPicPr>
          <p:cNvPr id="9" name="Obrázok 8" descr="slepuc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0306"/>
            <a:ext cx="5014923" cy="3316101"/>
          </a:xfrm>
          <a:prstGeom prst="rect">
            <a:avLst/>
          </a:prstGeom>
        </p:spPr>
      </p:pic>
      <p:pic>
        <p:nvPicPr>
          <p:cNvPr id="10" name="Obrázok 9" descr="stiahnuť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7430"/>
            <a:ext cx="5367609" cy="3571900"/>
          </a:xfrm>
          <a:prstGeom prst="rect">
            <a:avLst/>
          </a:prstGeom>
        </p:spPr>
      </p:pic>
      <p:pic>
        <p:nvPicPr>
          <p:cNvPr id="11" name="Obrázok 10" descr="uzovka-obojkova-00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702" y="2285992"/>
            <a:ext cx="4895109" cy="3571900"/>
          </a:xfrm>
          <a:prstGeom prst="rect">
            <a:avLst/>
          </a:prstGeom>
        </p:spPr>
      </p:pic>
      <p:pic>
        <p:nvPicPr>
          <p:cNvPr id="12" name="Obrázok 11" descr="vretenica_obycajna_200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979" y="2285992"/>
            <a:ext cx="5209021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024" y="2071678"/>
            <a:ext cx="5648976" cy="353061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3.KROKODÍLY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071538" y="52149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k.n</a:t>
            </a:r>
            <a:endParaRPr lang="sk-SK" dirty="0"/>
          </a:p>
        </p:txBody>
      </p:sp>
      <p:pic>
        <p:nvPicPr>
          <p:cNvPr id="7" name="Obrázok 6" descr="se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643050"/>
            <a:ext cx="6454320" cy="414797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357290" y="521495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a.se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1643050"/>
            <a:ext cx="8458200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VTÁKY (</a:t>
            </a:r>
            <a:r>
              <a:rPr lang="sk-SK" sz="8000" dirty="0" err="1" smtClean="0"/>
              <a:t>Aves</a:t>
            </a:r>
            <a:r>
              <a:rPr lang="sk-SK" sz="8000" dirty="0" smtClean="0"/>
              <a:t>)</a:t>
            </a:r>
            <a:endParaRPr lang="sk-SK" sz="8000" dirty="0"/>
          </a:p>
        </p:txBody>
      </p:sp>
      <p:pic>
        <p:nvPicPr>
          <p:cNvPr id="4" name="Obrázok 3" descr="na-polnej-ces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743325"/>
            <a:ext cx="4381500" cy="3114675"/>
          </a:xfrm>
          <a:prstGeom prst="rect">
            <a:avLst/>
          </a:prstGeom>
        </p:spPr>
      </p:pic>
      <p:pic>
        <p:nvPicPr>
          <p:cNvPr id="5" name="Obrázok 4" descr="pinka_obycaj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04" y="3786190"/>
            <a:ext cx="4837496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Vývoj??</a:t>
            </a:r>
            <a:endParaRPr lang="sk-SK" dirty="0"/>
          </a:p>
        </p:txBody>
      </p:sp>
      <p:pic>
        <p:nvPicPr>
          <p:cNvPr id="4" name="Zástupný symbol obsahu 3" descr="PR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7215238" cy="48477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Hlavné znaky</a:t>
            </a:r>
            <a:endParaRPr lang="sk-SK" b="1" dirty="0"/>
          </a:p>
        </p:txBody>
      </p:sp>
      <p:pic>
        <p:nvPicPr>
          <p:cNvPr id="4" name="Zástupný symbol obsahu 3" descr="dddddd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1609539"/>
            <a:ext cx="5003533" cy="5248461"/>
          </a:xfrm>
        </p:spPr>
      </p:pic>
      <p:sp>
        <p:nvSpPr>
          <p:cNvPr id="5" name="BlokTextu 4"/>
          <p:cNvSpPr txBox="1"/>
          <p:nvPr/>
        </p:nvSpPr>
        <p:spPr>
          <a:xfrm>
            <a:off x="214282" y="1714488"/>
            <a:ext cx="217239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Pokryv</a:t>
            </a:r>
            <a:r>
              <a:rPr lang="sk-SK" sz="2400" dirty="0" smtClean="0"/>
              <a:t> tela: ??</a:t>
            </a:r>
            <a:endParaRPr lang="sk-SK" sz="2400" dirty="0"/>
          </a:p>
        </p:txBody>
      </p:sp>
      <p:sp>
        <p:nvSpPr>
          <p:cNvPr id="7" name="Šípka dolu 6"/>
          <p:cNvSpPr/>
          <p:nvPr/>
        </p:nvSpPr>
        <p:spPr>
          <a:xfrm rot="3169208">
            <a:off x="2957759" y="1972734"/>
            <a:ext cx="1143008" cy="13573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0668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Typy peria: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922" t="21484" r="31918" b="27734"/>
          <a:stretch>
            <a:fillRect/>
          </a:stretch>
        </p:blipFill>
        <p:spPr bwMode="auto">
          <a:xfrm>
            <a:off x="0" y="1571611"/>
            <a:ext cx="8858280" cy="4848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Kosti vtákov </a:t>
            </a:r>
            <a:endParaRPr lang="sk-SK" b="1" dirty="0"/>
          </a:p>
        </p:txBody>
      </p:sp>
      <p:pic>
        <p:nvPicPr>
          <p:cNvPr id="6" name="Zástupný symbol obsahu 5" descr="perie-anatom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310501" cy="5068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46</Words>
  <Application>Microsoft Office PowerPoint</Application>
  <PresentationFormat>Prezentácia na obrazovke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Mestský</vt:lpstr>
      <vt:lpstr>Plazy</vt:lpstr>
      <vt:lpstr>1.KORYTNAČKY</vt:lpstr>
      <vt:lpstr>2.ŠUPINÁČE</vt:lpstr>
      <vt:lpstr>3.KROKODÍLY</vt:lpstr>
      <vt:lpstr>VTÁKY (Aves)</vt:lpstr>
      <vt:lpstr>Vývoj??</vt:lpstr>
      <vt:lpstr>Hlavné znaky</vt:lpstr>
      <vt:lpstr>Typy peria:</vt:lpstr>
      <vt:lpstr>Kosti vtákov </vt:lpstr>
      <vt:lpstr>Dolná končatina = behák</vt:lpstr>
      <vt:lpstr>SYRYNX</vt:lpstr>
      <vt:lpstr>Tráviaca sústava</vt:lpstr>
      <vt:lpstr>Vzdušné vaky</vt:lpstr>
      <vt:lpstr>Srdce</vt:lpstr>
      <vt:lpstr>Rozmnožovacia sústava</vt:lpstr>
      <vt:lpstr>Z hľadiska vyvinutia poznáme vtáky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54</cp:revision>
  <dcterms:created xsi:type="dcterms:W3CDTF">2014-12-10T17:30:38Z</dcterms:created>
  <dcterms:modified xsi:type="dcterms:W3CDTF">2014-12-10T18:40:35Z</dcterms:modified>
</cp:coreProperties>
</file>