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30. 3. 2022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30. 3. 2022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30. 3. 2022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30. 3. 2022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30. 3. 2022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14478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6600" dirty="0" smtClean="0"/>
              <a:t>GENETICKÝ KÓD</a:t>
            </a:r>
            <a:endParaRPr lang="sk-SK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GENETICKY KO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71700"/>
            <a:ext cx="6305912" cy="468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72231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Nukleové kyseliny</a:t>
            </a:r>
            <a:endParaRPr lang="sk-SK" dirty="0"/>
          </a:p>
        </p:txBody>
      </p:sp>
      <p:pic>
        <p:nvPicPr>
          <p:cNvPr id="4" name="Zástupný symbol obsahu 3" descr="kadr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9250" y="1290638"/>
            <a:ext cx="5473700" cy="5262562"/>
          </a:xfrm>
        </p:spPr>
      </p:pic>
      <p:sp>
        <p:nvSpPr>
          <p:cNvPr id="22531" name="BlokTextu 4"/>
          <p:cNvSpPr txBox="1">
            <a:spLocks noChangeArrowheads="1"/>
          </p:cNvSpPr>
          <p:nvPr/>
        </p:nvSpPr>
        <p:spPr bwMode="auto">
          <a:xfrm>
            <a:off x="179388" y="2060575"/>
            <a:ext cx="1747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latin typeface="Constantia" pitchFamily="18" charset="0"/>
              </a:rPr>
              <a:t>Nachádzajú sa -</a:t>
            </a:r>
          </a:p>
        </p:txBody>
      </p:sp>
      <p:sp>
        <p:nvSpPr>
          <p:cNvPr id="6" name="Šípka doprava 5"/>
          <p:cNvSpPr/>
          <p:nvPr/>
        </p:nvSpPr>
        <p:spPr>
          <a:xfrm rot="8500132">
            <a:off x="4783138" y="2382838"/>
            <a:ext cx="3095625" cy="1260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156325" y="1341438"/>
            <a:ext cx="267335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Nositelia čoho ????</a:t>
            </a:r>
          </a:p>
        </p:txBody>
      </p:sp>
      <p:sp>
        <p:nvSpPr>
          <p:cNvPr id="8" name="Obdĺžnik 7"/>
          <p:cNvSpPr/>
          <p:nvPr/>
        </p:nvSpPr>
        <p:spPr>
          <a:xfrm>
            <a:off x="0" y="1052513"/>
            <a:ext cx="9144000" cy="5805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pic>
        <p:nvPicPr>
          <p:cNvPr id="9" name="Obrázok 8" descr="n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125538"/>
            <a:ext cx="720090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ípka doprava 10"/>
          <p:cNvSpPr/>
          <p:nvPr/>
        </p:nvSpPr>
        <p:spPr>
          <a:xfrm>
            <a:off x="971550" y="2852738"/>
            <a:ext cx="2952750" cy="431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pic>
        <p:nvPicPr>
          <p:cNvPr id="5122" name="Picture 2" descr="Výsledok vyhľadávania obrázkov pre dopyt nukleoti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9488" y="1285875"/>
            <a:ext cx="5624512" cy="4635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Rovná spojnica 12"/>
          <p:cNvCxnSpPr/>
          <p:nvPr/>
        </p:nvCxnSpPr>
        <p:spPr>
          <a:xfrm rot="16200000" flipH="1">
            <a:off x="4000500" y="2643188"/>
            <a:ext cx="1785938" cy="16430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 rot="5400000" flipH="1" flipV="1">
            <a:off x="4107656" y="2678907"/>
            <a:ext cx="1571625" cy="15001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Zástupný symbol obsahu 3" descr="inde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57526"/>
          <a:stretch>
            <a:fillRect/>
          </a:stretch>
        </p:blipFill>
        <p:spPr>
          <a:xfrm>
            <a:off x="468313" y="1114425"/>
            <a:ext cx="7848600" cy="4167188"/>
          </a:xfrm>
        </p:spPr>
      </p:pic>
      <p:sp>
        <p:nvSpPr>
          <p:cNvPr id="6" name="Obdĺžnik 5"/>
          <p:cNvSpPr/>
          <p:nvPr/>
        </p:nvSpPr>
        <p:spPr>
          <a:xfrm>
            <a:off x="250825" y="188913"/>
            <a:ext cx="3097213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/>
              <a:t>DNA - bázy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Zástupný symbol obsahu 3" descr="rn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11413" y="0"/>
            <a:ext cx="4176712" cy="6662738"/>
          </a:xfrm>
        </p:spPr>
      </p:pic>
      <p:sp>
        <p:nvSpPr>
          <p:cNvPr id="5" name="Rovnoramenný trojuholník 4"/>
          <p:cNvSpPr/>
          <p:nvPr/>
        </p:nvSpPr>
        <p:spPr>
          <a:xfrm rot="10429491">
            <a:off x="1512888" y="646113"/>
            <a:ext cx="504825" cy="71913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619250" y="1557338"/>
            <a:ext cx="360363" cy="2873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250825" y="188913"/>
            <a:ext cx="1316038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/>
              <a:t>RNA - bázy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25602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25603" name="Picture 2" descr="Výsledok vyhľadávania obrázkov pre dopyt nukleové kyseli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14313"/>
            <a:ext cx="8037512" cy="6429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kod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838200"/>
            <a:ext cx="5486400" cy="5661684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228600" y="1828800"/>
            <a:ext cx="51054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vlastnosti</a:t>
            </a:r>
            <a:endParaRPr lang="sk-SK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631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Iniciačný a </a:t>
            </a:r>
            <a:r>
              <a:rPr lang="sk-SK" dirty="0" err="1" smtClean="0"/>
              <a:t>terminačný</a:t>
            </a:r>
            <a:r>
              <a:rPr lang="sk-SK" dirty="0" smtClean="0"/>
              <a:t> </a:t>
            </a:r>
            <a:r>
              <a:rPr lang="sk-SK" dirty="0" err="1" smtClean="0"/>
              <a:t>kodón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kod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587001" cy="51816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286000" y="5181600"/>
            <a:ext cx="838200" cy="22860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5486400" y="2819400"/>
            <a:ext cx="838200" cy="457200"/>
          </a:xfrm>
          <a:prstGeom prst="rect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7086600" y="2819400"/>
            <a:ext cx="838200" cy="228600"/>
          </a:xfrm>
          <a:prstGeom prst="rect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</TotalTime>
  <Words>21</Words>
  <Application>Microsoft Office PowerPoint</Application>
  <PresentationFormat>Prezentácia na obrazovke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Odliatok</vt:lpstr>
      <vt:lpstr>GENETICKÝ KÓD</vt:lpstr>
      <vt:lpstr>Nukleové kyseliny</vt:lpstr>
      <vt:lpstr>Snímka 3</vt:lpstr>
      <vt:lpstr>Snímka 4</vt:lpstr>
      <vt:lpstr>Snímka 5</vt:lpstr>
      <vt:lpstr>Snímka 6</vt:lpstr>
      <vt:lpstr>Iniciačný a terminačný kodón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GENETICKÝ KÓD</dc:title>
  <dc:creator>hp</dc:creator>
  <cp:lastModifiedBy>sokol</cp:lastModifiedBy>
  <cp:revision>6</cp:revision>
  <dcterms:created xsi:type="dcterms:W3CDTF">2017-04-19T15:48:54Z</dcterms:created>
  <dcterms:modified xsi:type="dcterms:W3CDTF">2022-03-30T15:32:25Z</dcterms:modified>
</cp:coreProperties>
</file>