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57" r:id="rId4"/>
    <p:sldId id="260" r:id="rId5"/>
    <p:sldId id="261" r:id="rId6"/>
    <p:sldId id="264" r:id="rId7"/>
    <p:sldId id="265" r:id="rId8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" initials="0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 autoAdjust="0"/>
  </p:normalViewPr>
  <p:slideViewPr>
    <p:cSldViewPr>
      <p:cViewPr varScale="1">
        <p:scale>
          <a:sx n="67" d="100"/>
          <a:sy n="67" d="100"/>
        </p:scale>
        <p:origin x="13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12-10T21:33:37.60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noProof="0" smtClean="0"/>
              <a:t>Kliknite sem a upravte štýly predlohy textu.</a:t>
            </a:r>
          </a:p>
          <a:p>
            <a:pPr lvl="1"/>
            <a:r>
              <a:rPr lang="cs-CZ" altLang="sk-SK" noProof="0" smtClean="0"/>
              <a:t>Druhá úroveň</a:t>
            </a:r>
          </a:p>
          <a:p>
            <a:pPr lvl="2"/>
            <a:r>
              <a:rPr lang="cs-CZ" altLang="sk-SK" noProof="0" smtClean="0"/>
              <a:t>Tretia úroveň</a:t>
            </a:r>
          </a:p>
          <a:p>
            <a:pPr lvl="3"/>
            <a:r>
              <a:rPr lang="cs-CZ" altLang="sk-SK" noProof="0" smtClean="0"/>
              <a:t>Štvrtá úroveň</a:t>
            </a:r>
          </a:p>
          <a:p>
            <a:pPr lvl="4"/>
            <a:r>
              <a:rPr lang="cs-CZ" altLang="sk-SK" noProof="0" smtClean="0"/>
              <a:t>Piata úroveň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701ACD-E9AD-4C6A-A7A6-7C7E6A242A9D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B3523A-95BF-481A-BF13-9BB52F161445}" type="slidenum">
              <a:rPr lang="cs-CZ" altLang="sk-SK" sz="1200" smtClean="0"/>
              <a:pPr/>
              <a:t>6</a:t>
            </a:fld>
            <a:endParaRPr lang="cs-CZ" altLang="sk-SK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sk-SK" altLang="sk-SK" smtClean="0"/>
              <a:t>Guľový odsek</a:t>
            </a:r>
            <a:endParaRPr lang="cs-CZ" alt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7EAD1-CC14-43D3-AF81-D31B45F6D5DF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607371371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B7CD-599A-406F-854E-39F10B1C10AE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406998411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C633F-D4E5-4D97-B538-0DE183776424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547838518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889D-ED82-4D38-9362-3675D22FD10C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804769837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obsah a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obsah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B72E0-181D-451E-B9CF-5628987159F9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124541539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E2825-77D3-4DFC-98D8-61CB53BF6BE5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363417097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574-2BFD-4CF6-9BB3-065D56575B1F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809348468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20A8-695F-44FE-B906-95575A52A645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721885861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DD620-7FC8-4164-A874-4B0EF21E81F0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637932692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3B8A2-E4AB-47FC-815A-5F0C17509CFB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96505948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C29EC-65B7-42DE-B98B-950AAE5C81D4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993864633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0C621-CF67-4A36-91B5-A377DECA2992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429510957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84B2F-A330-4C52-AD48-2CEFA40BEFDC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137376924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66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cs-CZ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782C6EE-7CEF-43DE-9C1A-EA153293B98C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WordArt 5"/>
          <p:cNvSpPr>
            <a:spLocks noChangeArrowheads="1" noChangeShapeType="1" noTextEdit="1"/>
          </p:cNvSpPr>
          <p:nvPr/>
        </p:nvSpPr>
        <p:spPr bwMode="auto">
          <a:xfrm>
            <a:off x="2195513" y="549275"/>
            <a:ext cx="4392612" cy="1655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TELESÁ</a:t>
            </a:r>
          </a:p>
        </p:txBody>
      </p:sp>
      <p:sp>
        <p:nvSpPr>
          <p:cNvPr id="7174" name="WordArt 6"/>
          <p:cNvSpPr>
            <a:spLocks noChangeArrowheads="1" noChangeShapeType="1" noTextEdit="1"/>
          </p:cNvSpPr>
          <p:nvPr/>
        </p:nvSpPr>
        <p:spPr bwMode="auto">
          <a:xfrm>
            <a:off x="1042988" y="3141663"/>
            <a:ext cx="1885950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800" kern="10" spc="560">
                <a:solidFill>
                  <a:srgbClr val="99CCFF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konvexné</a:t>
            </a:r>
          </a:p>
        </p:txBody>
      </p:sp>
      <p:sp>
        <p:nvSpPr>
          <p:cNvPr id="7175" name="WordArt 7"/>
          <p:cNvSpPr>
            <a:spLocks noChangeArrowheads="1" noChangeShapeType="1" noTextEdit="1"/>
          </p:cNvSpPr>
          <p:nvPr/>
        </p:nvSpPr>
        <p:spPr bwMode="auto">
          <a:xfrm>
            <a:off x="5364163" y="3068638"/>
            <a:ext cx="2362200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800" kern="10" spc="560">
                <a:solidFill>
                  <a:srgbClr val="99CCFF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nekonvexné</a:t>
            </a:r>
          </a:p>
        </p:txBody>
      </p:sp>
      <p:pic>
        <p:nvPicPr>
          <p:cNvPr id="7176" name="Picture 8" descr="nepravhranol"/>
          <p:cNvPicPr>
            <a:picLocks noGrp="1" noChangeAspect="1" noChangeArrowheads="1"/>
          </p:cNvPicPr>
          <p:nvPr>
            <p:ph/>
          </p:nvPr>
        </p:nvPicPr>
        <p:blipFill>
          <a:blip r:embed="rId2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1975" y="3789363"/>
            <a:ext cx="1882775" cy="2584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8" name="Picture 10" descr="zrezanyihla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60813"/>
            <a:ext cx="252095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16013" y="2352675"/>
            <a:ext cx="5883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sk-SK" altLang="sk-SK" sz="3600"/>
              <a:t> Podľa uhlov bočných stien:</a:t>
            </a:r>
            <a:endParaRPr lang="cs-CZ" altLang="sk-SK" sz="36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600200" y="331788"/>
            <a:ext cx="4016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4400"/>
              <a:t>Rozdelenie telies</a:t>
            </a:r>
            <a:endParaRPr lang="cs-CZ" altLang="sk-SK" sz="44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5883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sk-SK" altLang="sk-SK" sz="3600"/>
              <a:t> Podľa polohy</a:t>
            </a:r>
            <a:r>
              <a:rPr lang="en-US" altLang="sk-SK" sz="3600"/>
              <a:t> osi telesa</a:t>
            </a:r>
            <a:endParaRPr lang="cs-CZ" altLang="sk-SK" sz="3600"/>
          </a:p>
        </p:txBody>
      </p:sp>
      <p:pic>
        <p:nvPicPr>
          <p:cNvPr id="4100" name="Picture 4" descr="BD0002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33375"/>
            <a:ext cx="8620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889625" y="22780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k-SK" altLang="sk-SK" sz="24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348038" y="21336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859338" y="2205038"/>
            <a:ext cx="944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/>
              <a:t>kolmé</a:t>
            </a:r>
            <a:endParaRPr lang="cs-CZ" altLang="sk-SK" sz="24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3348038" y="3284538"/>
            <a:ext cx="647700" cy="433387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859338" y="32131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/>
              <a:t>šikmé</a:t>
            </a:r>
            <a:endParaRPr lang="cs-CZ" altLang="sk-SK" sz="240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46125" y="4765675"/>
            <a:ext cx="184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sk-SK" altLang="sk-SK" sz="240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81000" y="3810000"/>
            <a:ext cx="452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sk-SK" altLang="sk-SK"/>
              <a:t> </a:t>
            </a:r>
            <a:r>
              <a:rPr lang="sk-SK" altLang="sk-SK" sz="3600"/>
              <a:t>Podľa</a:t>
            </a:r>
            <a:r>
              <a:rPr lang="sk-SK" altLang="sk-SK" sz="3600" b="1"/>
              <a:t> </a:t>
            </a:r>
            <a:r>
              <a:rPr lang="sk-SK" altLang="sk-SK" sz="3600"/>
              <a:t>tvaru</a:t>
            </a:r>
            <a:r>
              <a:rPr lang="sk-SK" altLang="sk-SK" sz="3600" b="1"/>
              <a:t> </a:t>
            </a:r>
            <a:r>
              <a:rPr lang="sk-SK" altLang="sk-SK" sz="3600"/>
              <a:t>podstavy</a:t>
            </a:r>
            <a:endParaRPr lang="cs-CZ" altLang="sk-SK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827088" y="51577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/>
              <a:t>hranaté</a:t>
            </a:r>
            <a:endParaRPr lang="cs-CZ" altLang="sk-SK" sz="2400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729163" y="51577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/>
              <a:t>rot</a:t>
            </a:r>
            <a:r>
              <a:rPr lang="sk-SK" altLang="sk-SK" sz="2400"/>
              <a:t>ačné</a:t>
            </a:r>
            <a:endParaRPr lang="cs-CZ" altLang="sk-SK" sz="24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1187450" y="4652963"/>
            <a:ext cx="431800" cy="576262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 rot="-1993418">
            <a:off x="4643438" y="4508500"/>
            <a:ext cx="431800" cy="6477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/>
          </a:p>
        </p:txBody>
      </p:sp>
      <p:pic>
        <p:nvPicPr>
          <p:cNvPr id="4119" name="Picture 23" descr="sikmyvalec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76764">
            <a:off x="6156325" y="3068638"/>
            <a:ext cx="11033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 descr="kvad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56250"/>
            <a:ext cx="208915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 descr="kuzel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797425"/>
            <a:ext cx="12763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 descr="6hranol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8D"/>
              </a:clrFrom>
              <a:clrTo>
                <a:srgbClr val="FFFF8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557338"/>
            <a:ext cx="10937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75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75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3" grpId="0" autoUpdateAnimBg="0"/>
      <p:bldP spid="4105" grpId="0" autoUpdateAnimBg="0"/>
      <p:bldP spid="4107" grpId="0" autoUpdateAnimBg="0"/>
      <p:bldP spid="4109" grpId="0" autoUpdateAnimBg="0"/>
      <p:bldP spid="41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39750" y="34290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/>
              <a:t>pravidelné</a:t>
            </a:r>
            <a:endParaRPr lang="cs-CZ" altLang="sk-SK" sz="240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563938" y="3500438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/>
              <a:t>nepravidelné</a:t>
            </a:r>
            <a:endParaRPr lang="cs-CZ" altLang="sk-SK" sz="2400"/>
          </a:p>
        </p:txBody>
      </p:sp>
      <p:sp>
        <p:nvSpPr>
          <p:cNvPr id="3088" name="WordArt 16"/>
          <p:cNvSpPr>
            <a:spLocks noChangeArrowheads="1" noChangeShapeType="1" noTextEdit="1"/>
          </p:cNvSpPr>
          <p:nvPr/>
        </p:nvSpPr>
        <p:spPr bwMode="auto">
          <a:xfrm>
            <a:off x="1116013" y="620713"/>
            <a:ext cx="3816350" cy="14398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sk-SK" sz="3600" kern="10"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cs typeface="Times New Roman" panose="02020603050405020304" pitchFamily="18" charset="0"/>
              </a:rPr>
              <a:t>Hranaté telesá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6064250" y="1190625"/>
            <a:ext cx="2246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/>
              <a:t>rozdeľujeme</a:t>
            </a:r>
            <a:endParaRPr lang="cs-CZ" altLang="sk-SK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879475" y="2513013"/>
            <a:ext cx="5645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sk-SK" altLang="sk-SK" sz="2400"/>
              <a:t> podľa tvaru podstavy a bočných stien na :</a:t>
            </a:r>
            <a:endParaRPr lang="cs-CZ" altLang="sk-SK" sz="2400"/>
          </a:p>
        </p:txBody>
      </p:sp>
      <p:pic>
        <p:nvPicPr>
          <p:cNvPr id="3093" name="Picture 21" descr="5bokyhrano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05263"/>
            <a:ext cx="17065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22" descr="nepravidelnyhrano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4005263"/>
            <a:ext cx="201295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utoUpdateAnimBg="0"/>
      <p:bldP spid="3086" grpId="0"/>
      <p:bldP spid="3089" grpId="0"/>
      <p:bldP spid="30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71550" y="1679575"/>
            <a:ext cx="525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sk-SK" altLang="sk-SK" sz="2400"/>
              <a:t> podľa tvaru bočných stien rozlišujeme:</a:t>
            </a:r>
            <a:endParaRPr lang="cs-CZ" altLang="sk-SK" sz="2400"/>
          </a:p>
        </p:txBody>
      </p:sp>
      <p:sp>
        <p:nvSpPr>
          <p:cNvPr id="9221" name="WordArt 5" descr="Modrý hodvábny papier"/>
          <p:cNvSpPr>
            <a:spLocks noChangeArrowheads="1" noChangeShapeType="1" noTextEdit="1"/>
          </p:cNvSpPr>
          <p:nvPr/>
        </p:nvSpPr>
        <p:spPr bwMode="auto">
          <a:xfrm>
            <a:off x="395288" y="4581525"/>
            <a:ext cx="1952625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sk-SK" sz="28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HRANOLY</a:t>
            </a:r>
          </a:p>
        </p:txBody>
      </p:sp>
      <p:sp>
        <p:nvSpPr>
          <p:cNvPr id="9222" name="WordArt 6" descr="Modrý hodvábny papier"/>
          <p:cNvSpPr>
            <a:spLocks noChangeArrowheads="1" noChangeShapeType="1" noTextEdit="1"/>
          </p:cNvSpPr>
          <p:nvPr/>
        </p:nvSpPr>
        <p:spPr bwMode="auto">
          <a:xfrm>
            <a:off x="3825875" y="2811463"/>
            <a:ext cx="1514475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sk-SK" sz="2800" kern="10">
                <a:ln w="9525"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IHLANY</a:t>
            </a:r>
          </a:p>
        </p:txBody>
      </p:sp>
      <p:sp>
        <p:nvSpPr>
          <p:cNvPr id="9223" name="WordArt 7" descr="Modrý hodvábny papier"/>
          <p:cNvSpPr>
            <a:spLocks noChangeArrowheads="1" noChangeShapeType="1" noTextEdit="1"/>
          </p:cNvSpPr>
          <p:nvPr/>
        </p:nvSpPr>
        <p:spPr bwMode="auto">
          <a:xfrm>
            <a:off x="1835150" y="5589588"/>
            <a:ext cx="35052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sk-SK" sz="28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ZREZANÉ IHLANY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39750" y="2708275"/>
            <a:ext cx="2089150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/>
          </a:p>
        </p:txBody>
      </p:sp>
      <p:pic>
        <p:nvPicPr>
          <p:cNvPr id="9225" name="Picture 9" descr="zrezanyihla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529138"/>
            <a:ext cx="2160588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 descr="4bokyihlan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96975"/>
            <a:ext cx="20002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16"/>
          <p:cNvSpPr>
            <a:spLocks noChangeArrowheads="1" noChangeShapeType="1" noTextEdit="1"/>
          </p:cNvSpPr>
          <p:nvPr/>
        </p:nvSpPr>
        <p:spPr bwMode="auto">
          <a:xfrm>
            <a:off x="971550" y="77788"/>
            <a:ext cx="3816350" cy="14382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sk-SK" sz="3600" kern="10"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cs typeface="Times New Roman" panose="02020603050405020304" pitchFamily="18" charset="0"/>
              </a:rPr>
              <a:t>Hranaté telesá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WordArt 4"/>
          <p:cNvSpPr>
            <a:spLocks noChangeArrowheads="1" noChangeShapeType="1" noTextEdit="1"/>
          </p:cNvSpPr>
          <p:nvPr/>
        </p:nvSpPr>
        <p:spPr bwMode="auto">
          <a:xfrm>
            <a:off x="432222" y="731044"/>
            <a:ext cx="5075882" cy="1430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sk-SK" sz="3600" kern="10" dirty="0" smtClean="0"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cs typeface="Times New Roman" panose="02020603050405020304" pitchFamily="18" charset="0"/>
              </a:rPr>
              <a:t>Rotačné (oblé) </a:t>
            </a:r>
            <a:r>
              <a:rPr lang="sk-SK" sz="3600" kern="10" dirty="0"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cs typeface="Times New Roman" panose="02020603050405020304" pitchFamily="18" charset="0"/>
              </a:rPr>
              <a:t>telesá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03888" y="1166813"/>
            <a:ext cx="500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800"/>
              <a:t>sú</a:t>
            </a:r>
            <a:endParaRPr lang="cs-CZ" altLang="sk-SK" sz="2800"/>
          </a:p>
        </p:txBody>
      </p:sp>
      <p:sp>
        <p:nvSpPr>
          <p:cNvPr id="10247" name="WordArt 7"/>
          <p:cNvSpPr>
            <a:spLocks noChangeArrowheads="1" noChangeShapeType="1" noTextEdit="1"/>
          </p:cNvSpPr>
          <p:nvPr/>
        </p:nvSpPr>
        <p:spPr bwMode="auto">
          <a:xfrm>
            <a:off x="684213" y="2636838"/>
            <a:ext cx="1323975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99FF"/>
                </a:solidFill>
                <a:latin typeface="Arial Black" panose="020B0A04020102020204" pitchFamily="34" charset="0"/>
              </a:rPr>
              <a:t>VALCE</a:t>
            </a:r>
          </a:p>
        </p:txBody>
      </p:sp>
      <p:sp>
        <p:nvSpPr>
          <p:cNvPr id="10248" name="WordArt 8"/>
          <p:cNvSpPr>
            <a:spLocks noChangeArrowheads="1" noChangeShapeType="1" noTextEdit="1"/>
          </p:cNvSpPr>
          <p:nvPr/>
        </p:nvSpPr>
        <p:spPr bwMode="auto">
          <a:xfrm>
            <a:off x="4643438" y="2636838"/>
            <a:ext cx="16002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99FF"/>
                </a:solidFill>
                <a:latin typeface="Arial Black" panose="020B0A04020102020204" pitchFamily="34" charset="0"/>
              </a:rPr>
              <a:t>KUŽELE</a:t>
            </a:r>
          </a:p>
        </p:txBody>
      </p:sp>
      <p:sp>
        <p:nvSpPr>
          <p:cNvPr id="10249" name="WordArt 9"/>
          <p:cNvSpPr>
            <a:spLocks noChangeArrowheads="1" noChangeShapeType="1" noTextEdit="1"/>
          </p:cNvSpPr>
          <p:nvPr/>
        </p:nvSpPr>
        <p:spPr bwMode="auto">
          <a:xfrm>
            <a:off x="611188" y="4365625"/>
            <a:ext cx="1876425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99FF"/>
                </a:solidFill>
                <a:latin typeface="Arial Black" panose="020B0A04020102020204" pitchFamily="34" charset="0"/>
              </a:rPr>
              <a:t>ZREZANÉ</a:t>
            </a:r>
          </a:p>
          <a:p>
            <a:pPr algn="ctr"/>
            <a:r>
              <a:rPr lang="sk-SK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99FF"/>
                </a:solidFill>
                <a:latin typeface="Arial Black" panose="020B0A04020102020204" pitchFamily="34" charset="0"/>
              </a:rPr>
              <a:t>KUŽELE</a:t>
            </a:r>
          </a:p>
        </p:txBody>
      </p:sp>
      <p:sp>
        <p:nvSpPr>
          <p:cNvPr id="10250" name="WordArt 10"/>
          <p:cNvSpPr>
            <a:spLocks noChangeArrowheads="1" noChangeShapeType="1" noTextEdit="1"/>
          </p:cNvSpPr>
          <p:nvPr/>
        </p:nvSpPr>
        <p:spPr bwMode="auto">
          <a:xfrm>
            <a:off x="5148263" y="4652963"/>
            <a:ext cx="10858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99FF"/>
                </a:solidFill>
                <a:latin typeface="Arial Black" panose="020B0A04020102020204" pitchFamily="34" charset="0"/>
              </a:rPr>
              <a:t>GULE</a:t>
            </a:r>
          </a:p>
        </p:txBody>
      </p:sp>
      <p:pic>
        <p:nvPicPr>
          <p:cNvPr id="10253" name="Picture 13" descr="kuze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844675"/>
            <a:ext cx="132873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 descr="zrezanykuze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149725"/>
            <a:ext cx="13668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5" descr="gul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292600"/>
            <a:ext cx="13636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6" descr="valec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D8C"/>
              </a:clrFrom>
              <a:clrTo>
                <a:srgbClr val="FFFD8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76475"/>
            <a:ext cx="13604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Časti gule</a:t>
            </a:r>
            <a:endParaRPr lang="cs-CZ" altLang="sk-SK" smtClean="0"/>
          </a:p>
        </p:txBody>
      </p:sp>
      <p:pic>
        <p:nvPicPr>
          <p:cNvPr id="17411" name="Picture 3" descr="gulovyodsek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420938"/>
            <a:ext cx="1692275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 descr="vrstv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2492375"/>
            <a:ext cx="2065337" cy="1296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47675" y="1936750"/>
            <a:ext cx="192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/>
              <a:t>Guľový odsek</a:t>
            </a:r>
            <a:endParaRPr lang="cs-CZ" altLang="sk-SK" sz="240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203575" y="1844675"/>
            <a:ext cx="194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/>
              <a:t>Guľová vrstva</a:t>
            </a:r>
            <a:endParaRPr lang="cs-CZ" altLang="sk-SK" sz="2400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1042988" y="3789363"/>
            <a:ext cx="288925" cy="935037"/>
          </a:xfrm>
          <a:prstGeom prst="downArrow">
            <a:avLst>
              <a:gd name="adj1" fmla="val 50000"/>
              <a:gd name="adj2" fmla="val 80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851275" y="3860800"/>
            <a:ext cx="288925" cy="936625"/>
          </a:xfrm>
          <a:prstGeom prst="downArrow">
            <a:avLst>
              <a:gd name="adj1" fmla="val 50000"/>
              <a:gd name="adj2" fmla="val 8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95288" y="5300663"/>
            <a:ext cx="23455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dirty="0"/>
              <a:t>Guľový </a:t>
            </a:r>
            <a:r>
              <a:rPr lang="sk-SK" altLang="sk-SK" sz="2400" dirty="0" err="1" smtClean="0"/>
              <a:t>vrchlík</a:t>
            </a:r>
            <a:r>
              <a:rPr lang="sk-SK" altLang="sk-SK" sz="2400" dirty="0" smtClean="0"/>
              <a:t>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dirty="0" smtClean="0"/>
              <a:t>podstava</a:t>
            </a:r>
            <a:endParaRPr lang="cs-CZ" altLang="sk-SK" sz="2400" dirty="0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203575" y="5300663"/>
            <a:ext cx="31053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dirty="0"/>
              <a:t>Guľový </a:t>
            </a:r>
            <a:r>
              <a:rPr lang="sk-SK" altLang="sk-SK" sz="2400" smtClean="0"/>
              <a:t>pás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smtClean="0"/>
              <a:t>horná </a:t>
            </a:r>
            <a:r>
              <a:rPr lang="sk-SK" altLang="sk-SK" sz="2400" dirty="0" smtClean="0"/>
              <a:t>a </a:t>
            </a:r>
            <a:r>
              <a:rPr lang="sk-SK" altLang="sk-SK" sz="2400" smtClean="0"/>
              <a:t>dolná podstava</a:t>
            </a:r>
            <a:endParaRPr lang="cs-CZ" altLang="sk-SK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9" grpId="0"/>
      <p:bldP spid="174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sk-SK" smtClean="0"/>
              <a:t>Miery   telesa</a:t>
            </a:r>
            <a:r>
              <a:rPr lang="sk-SK" altLang="sk-SK" smtClean="0"/>
              <a:t> :</a:t>
            </a:r>
            <a:endParaRPr lang="cs-CZ" altLang="sk-SK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OBJEM    -  V     - je miera priestoru, ktorý ohraničujú steny telesa </a:t>
            </a:r>
          </a:p>
          <a:p>
            <a:pPr eaLnBrk="1" hangingPunct="1"/>
            <a:endParaRPr lang="sk-SK" altLang="sk-SK" smtClean="0"/>
          </a:p>
          <a:p>
            <a:pPr eaLnBrk="1" hangingPunct="1"/>
            <a:endParaRPr lang="sk-SK" altLang="sk-SK" smtClean="0"/>
          </a:p>
          <a:p>
            <a:pPr eaLnBrk="1" hangingPunct="1"/>
            <a:endParaRPr lang="sk-SK" altLang="sk-SK" smtClean="0"/>
          </a:p>
          <a:p>
            <a:pPr eaLnBrk="1" hangingPunct="1"/>
            <a:r>
              <a:rPr lang="sk-SK" altLang="sk-SK" smtClean="0"/>
              <a:t>POVRCH  - S      - je miera jeho hranice t.j. plošný obsah jeho stien</a:t>
            </a:r>
            <a:endParaRPr lang="cs-CZ" altLang="sk-SK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112</Words>
  <Application>Microsoft Office PowerPoint</Application>
  <PresentationFormat>Prezentácia na obrazovke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Times New Roman</vt:lpstr>
      <vt:lpstr>Wingdings</vt:lpstr>
      <vt:lpstr>Default Design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Časti gule</vt:lpstr>
      <vt:lpstr>Miery   telesa :</vt:lpstr>
    </vt:vector>
  </TitlesOfParts>
  <Company>SPŠ strojnícka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student</dc:creator>
  <cp:lastModifiedBy>Dušan Andraško</cp:lastModifiedBy>
  <cp:revision>16</cp:revision>
  <dcterms:created xsi:type="dcterms:W3CDTF">2005-07-08T12:47:46Z</dcterms:created>
  <dcterms:modified xsi:type="dcterms:W3CDTF">2022-06-10T05:54:17Z</dcterms:modified>
</cp:coreProperties>
</file>