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2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8320-3149-4269-8D2B-9A22F1D6D3D7}" type="datetimeFigureOut">
              <a:rPr lang="sk-SK" smtClean="0"/>
              <a:t>27. 4. 2014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12FDB-0AD5-4F0B-9EC2-5E244C2D8889}" type="slidenum">
              <a:rPr lang="sk-SK" smtClean="0"/>
              <a:t>‹#›</a:t>
            </a:fld>
            <a:endParaRPr lang="sk-SK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8320-3149-4269-8D2B-9A22F1D6D3D7}" type="datetimeFigureOut">
              <a:rPr lang="sk-SK" smtClean="0"/>
              <a:t>27. 4. 2014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12FDB-0AD5-4F0B-9EC2-5E244C2D888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8320-3149-4269-8D2B-9A22F1D6D3D7}" type="datetimeFigureOut">
              <a:rPr lang="sk-SK" smtClean="0"/>
              <a:t>27. 4. 2014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12FDB-0AD5-4F0B-9EC2-5E244C2D888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8320-3149-4269-8D2B-9A22F1D6D3D7}" type="datetimeFigureOut">
              <a:rPr lang="sk-SK" smtClean="0"/>
              <a:t>27. 4. 2014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12FDB-0AD5-4F0B-9EC2-5E244C2D888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8320-3149-4269-8D2B-9A22F1D6D3D7}" type="datetimeFigureOut">
              <a:rPr lang="sk-SK" smtClean="0"/>
              <a:t>27. 4. 2014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6FB12FDB-0AD5-4F0B-9EC2-5E244C2D8889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8320-3149-4269-8D2B-9A22F1D6D3D7}" type="datetimeFigureOut">
              <a:rPr lang="sk-SK" smtClean="0"/>
              <a:t>27. 4. 2014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12FDB-0AD5-4F0B-9EC2-5E244C2D888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8320-3149-4269-8D2B-9A22F1D6D3D7}" type="datetimeFigureOut">
              <a:rPr lang="sk-SK" smtClean="0"/>
              <a:t>27. 4. 2014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12FDB-0AD5-4F0B-9EC2-5E244C2D888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8320-3149-4269-8D2B-9A22F1D6D3D7}" type="datetimeFigureOut">
              <a:rPr lang="sk-SK" smtClean="0"/>
              <a:t>27. 4. 2014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12FDB-0AD5-4F0B-9EC2-5E244C2D888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8320-3149-4269-8D2B-9A22F1D6D3D7}" type="datetimeFigureOut">
              <a:rPr lang="sk-SK" smtClean="0"/>
              <a:t>27. 4. 2014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12FDB-0AD5-4F0B-9EC2-5E244C2D888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8320-3149-4269-8D2B-9A22F1D6D3D7}" type="datetimeFigureOut">
              <a:rPr lang="sk-SK" smtClean="0"/>
              <a:t>27. 4. 2014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12FDB-0AD5-4F0B-9EC2-5E244C2D888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sk-SK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8320-3149-4269-8D2B-9A22F1D6D3D7}" type="datetimeFigureOut">
              <a:rPr lang="sk-SK" smtClean="0"/>
              <a:t>27. 4. 2014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12FDB-0AD5-4F0B-9EC2-5E244C2D8889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6618320-3149-4269-8D2B-9A22F1D6D3D7}" type="datetimeFigureOut">
              <a:rPr lang="sk-SK" smtClean="0"/>
              <a:t>27. 4. 2014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FB12FDB-0AD5-4F0B-9EC2-5E244C2D8889}" type="slidenum">
              <a:rPr lang="sk-SK" smtClean="0"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sk-SK" sz="9600" dirty="0" smtClean="0">
                <a:solidFill>
                  <a:schemeClr val="accent2">
                    <a:lumMod val="50000"/>
                  </a:schemeClr>
                </a:solidFill>
                <a:latin typeface="Comic Sans MS" pitchFamily="66" charset="0"/>
              </a:rPr>
              <a:t>Smolník</a:t>
            </a:r>
            <a:endParaRPr lang="sk-SK" sz="9600" dirty="0">
              <a:solidFill>
                <a:schemeClr val="accent2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68144" y="5733256"/>
            <a:ext cx="3275856" cy="1124744"/>
          </a:xfrm>
        </p:spPr>
        <p:txBody>
          <a:bodyPr>
            <a:normAutofit/>
          </a:bodyPr>
          <a:lstStyle/>
          <a:p>
            <a:r>
              <a:rPr lang="sk-SK" dirty="0" smtClean="0"/>
              <a:t>Mária Boršodiová III.O.</a:t>
            </a:r>
            <a:endParaRPr lang="sk-SK" dirty="0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lvl="0"/>
            <a:r>
              <a:rPr lang="sk-SK" dirty="0"/>
              <a:t>Prvá písomná zmienka pochádza z roku 1243</a:t>
            </a:r>
          </a:p>
          <a:p>
            <a:pPr lvl="0"/>
            <a:r>
              <a:rPr lang="sk-SK" dirty="0"/>
              <a:t>V roku 1327 ju cisár Karol Róbert povýšil na slobodné banské mesto </a:t>
            </a:r>
          </a:p>
          <a:p>
            <a:pPr>
              <a:buNone/>
            </a:pPr>
            <a:endParaRPr lang="sk-SK" dirty="0"/>
          </a:p>
        </p:txBody>
      </p:sp>
      <p:pic>
        <p:nvPicPr>
          <p:cNvPr id="4" name="Obrázok 3" descr="sm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663891">
            <a:off x="3504832" y="996702"/>
            <a:ext cx="6608113" cy="4527014"/>
          </a:xfrm>
          <a:prstGeom prst="rect">
            <a:avLst/>
          </a:prstGeom>
          <a:effectLst>
            <a:softEdge rad="635000"/>
          </a:effectLst>
        </p:spPr>
      </p:pic>
      <p:pic>
        <p:nvPicPr>
          <p:cNvPr id="5" name="Obrázok 4" descr="smolnik-historicka-2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1448293">
            <a:off x="-455807" y="2988540"/>
            <a:ext cx="6235507" cy="3980247"/>
          </a:xfrm>
          <a:prstGeom prst="rect">
            <a:avLst/>
          </a:prstGeom>
          <a:effectLst>
            <a:softEdge rad="635000"/>
          </a:effec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 lvl="0"/>
            <a:endParaRPr lang="sk-SK" dirty="0" smtClean="0"/>
          </a:p>
          <a:p>
            <a:pPr lvl="0"/>
            <a:endParaRPr lang="sk-SK" dirty="0" smtClean="0"/>
          </a:p>
          <a:p>
            <a:pPr lvl="0"/>
            <a:endParaRPr lang="sk-SK" dirty="0" smtClean="0"/>
          </a:p>
          <a:p>
            <a:pPr lvl="0"/>
            <a:r>
              <a:rPr lang="sk-SK" dirty="0" smtClean="0"/>
              <a:t>Roku </a:t>
            </a:r>
            <a:r>
              <a:rPr lang="sk-SK" dirty="0" smtClean="0"/>
              <a:t>1465 </a:t>
            </a:r>
            <a:r>
              <a:rPr lang="sk-SK" dirty="0" smtClean="0"/>
              <a:t>pripadlo mesto panstvu Spišského hradu</a:t>
            </a:r>
            <a:endParaRPr lang="sk-SK" dirty="0" smtClean="0"/>
          </a:p>
          <a:p>
            <a:r>
              <a:rPr lang="sk-SK" dirty="0" smtClean="0"/>
              <a:t>Stalo sa majetkom </a:t>
            </a:r>
            <a:r>
              <a:rPr lang="sk-SK" dirty="0" smtClean="0"/>
              <a:t>rodu </a:t>
            </a:r>
            <a:r>
              <a:rPr lang="sk-SK" dirty="0" err="1" smtClean="0"/>
              <a:t>Zápoľských</a:t>
            </a:r>
            <a:r>
              <a:rPr lang="sk-SK" dirty="0" smtClean="0"/>
              <a:t>, </a:t>
            </a:r>
            <a:r>
              <a:rPr lang="sk-SK" dirty="0" smtClean="0"/>
              <a:t>neskôr </a:t>
            </a:r>
            <a:r>
              <a:rPr lang="sk-SK" dirty="0" err="1" smtClean="0"/>
              <a:t>Thurzovcov</a:t>
            </a:r>
            <a:r>
              <a:rPr lang="sk-SK" dirty="0" smtClean="0"/>
              <a:t> </a:t>
            </a:r>
            <a:r>
              <a:rPr lang="sk-SK" dirty="0" smtClean="0"/>
              <a:t>i </a:t>
            </a:r>
            <a:r>
              <a:rPr lang="sk-SK" dirty="0" err="1" smtClean="0"/>
              <a:t>Csákiovcov</a:t>
            </a:r>
            <a:endParaRPr lang="sk-SK" dirty="0" smtClean="0"/>
          </a:p>
          <a:p>
            <a:pPr>
              <a:buNone/>
            </a:pPr>
            <a:endParaRPr lang="sk-SK" dirty="0" smtClean="0"/>
          </a:p>
        </p:txBody>
      </p:sp>
      <p:pic>
        <p:nvPicPr>
          <p:cNvPr id="4" name="Obrázok 3" descr="2014-04-27 12.34.3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91472" y="404664"/>
            <a:ext cx="4752528" cy="3564396"/>
          </a:xfrm>
          <a:prstGeom prst="rect">
            <a:avLst/>
          </a:prstGeom>
        </p:spPr>
      </p:pic>
      <p:pic>
        <p:nvPicPr>
          <p:cNvPr id="5" name="Obrázok 4" descr="w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0875142">
            <a:off x="178854" y="1366346"/>
            <a:ext cx="4605470" cy="2196455"/>
          </a:xfrm>
          <a:prstGeom prst="rect">
            <a:avLst/>
          </a:prstGeom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lvl="0"/>
            <a:r>
              <a:rPr lang="sk-SK" dirty="0" smtClean="0"/>
              <a:t>Roku 1691 prechádzajú bane späť do vlastníctva uhorského kráľa Leopolda I.</a:t>
            </a:r>
          </a:p>
          <a:p>
            <a:pPr lvl="0"/>
            <a:r>
              <a:rPr lang="sk-SK" dirty="0" smtClean="0"/>
              <a:t>Od roku 1754 pôsobila banícka škola</a:t>
            </a:r>
          </a:p>
          <a:p>
            <a:pPr>
              <a:buNone/>
            </a:pPr>
            <a:endParaRPr lang="sk-SK" dirty="0"/>
          </a:p>
        </p:txBody>
      </p:sp>
      <p:pic>
        <p:nvPicPr>
          <p:cNvPr id="4" name="Obrázok 3" descr="q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1781436"/>
            <a:ext cx="6768752" cy="50765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sk-SK" dirty="0" smtClean="0"/>
              <a:t>27.8.1905 obec vyhorela</a:t>
            </a:r>
          </a:p>
          <a:p>
            <a:r>
              <a:rPr lang="sk-SK" dirty="0" smtClean="0"/>
              <a:t>Roku 1910 postihla obec veterná smršť</a:t>
            </a:r>
          </a:p>
          <a:p>
            <a:r>
              <a:rPr lang="sk-SK" dirty="0" smtClean="0"/>
              <a:t>Na odvoz kalamitného dreva bola dočasne vybudovaná úzkorozchodná lesná železnica</a:t>
            </a:r>
          </a:p>
          <a:p>
            <a:pPr>
              <a:buNone/>
            </a:pPr>
            <a:endParaRPr lang="sk-SK" dirty="0"/>
          </a:p>
        </p:txBody>
      </p:sp>
      <p:pic>
        <p:nvPicPr>
          <p:cNvPr id="4" name="Obrázok 3" descr="z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2132856"/>
            <a:ext cx="6389830" cy="4442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sk-SK" dirty="0" smtClean="0"/>
              <a:t>Do konca 19. storočia zanikla ťažba medi a začala sa produkcia pyritu a kyseliny sírovej </a:t>
            </a:r>
          </a:p>
          <a:p>
            <a:r>
              <a:rPr lang="sk-SK" dirty="0" smtClean="0"/>
              <a:t>V období prvej ČSR sa postupne vyčerpali kvalitné zásoby pyritu, ťažba sa zastavila </a:t>
            </a:r>
          </a:p>
          <a:p>
            <a:r>
              <a:rPr lang="sk-SK" dirty="0" smtClean="0"/>
              <a:t>Železorudné bane fungovali do roku 1992 čomu nasvedčuje symbolická posledná tona rudy</a:t>
            </a:r>
          </a:p>
          <a:p>
            <a:pPr>
              <a:buNone/>
            </a:pPr>
            <a:endParaRPr lang="sk-SK" dirty="0"/>
          </a:p>
        </p:txBody>
      </p:sp>
      <p:pic>
        <p:nvPicPr>
          <p:cNvPr id="4" name="Obrázok 3" descr="2014-04-27 12.38.5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79712" y="2780928"/>
            <a:ext cx="5076056" cy="38070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Comic Sans MS" pitchFamily="66" charset="0"/>
              </a:rPr>
              <a:t>Pamiatky</a:t>
            </a:r>
            <a:endParaRPr lang="sk-SK" dirty="0">
              <a:latin typeface="Comic Sans MS" pitchFamily="66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dirty="0" smtClean="0"/>
              <a:t>Tabaková továreň, kostol sv. Kataríny, zvonica, Trojičný stĺp</a:t>
            </a:r>
            <a:endParaRPr lang="sk-SK" dirty="0"/>
          </a:p>
        </p:txBody>
      </p:sp>
      <p:pic>
        <p:nvPicPr>
          <p:cNvPr id="6" name="Obrázok 5" descr="2014-04-27 12.39.3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4505908" y="2866964"/>
            <a:ext cx="4561184" cy="3420888"/>
          </a:xfrm>
          <a:prstGeom prst="rect">
            <a:avLst/>
          </a:prstGeom>
        </p:spPr>
      </p:pic>
      <p:pic>
        <p:nvPicPr>
          <p:cNvPr id="4098" name="Picture 2" descr="https://encrypted-tbn0.gstatic.com/images?q=tbn:ANd9GcRV6nmCl9G2K5px5XwYhGqn1gJP1mBf4Oot0DI-S3IL7gVEwNH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2636912"/>
            <a:ext cx="2908920" cy="38785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sk-SK" dirty="0" smtClean="0"/>
              <a:t>Štôlňa Márie </a:t>
            </a:r>
            <a:r>
              <a:rPr lang="sk-SK" dirty="0" smtClean="0"/>
              <a:t>Terézie kde sa dá </a:t>
            </a:r>
            <a:r>
              <a:rPr lang="sk-SK" dirty="0" smtClean="0"/>
              <a:t>pod </a:t>
            </a:r>
            <a:r>
              <a:rPr lang="sk-SK" dirty="0" smtClean="0"/>
              <a:t>zemou prejsť do Bystrého p</a:t>
            </a:r>
            <a:r>
              <a:rPr lang="sk-SK" dirty="0" smtClean="0"/>
              <a:t>otoka </a:t>
            </a:r>
            <a:r>
              <a:rPr lang="sk-SK" dirty="0" smtClean="0"/>
              <a:t>po ktorej aj v súčasnosti tečie pitná voda pre obec Smolník </a:t>
            </a:r>
            <a:endParaRPr lang="sk-SK" dirty="0"/>
          </a:p>
        </p:txBody>
      </p:sp>
      <p:pic>
        <p:nvPicPr>
          <p:cNvPr id="4" name="Obrázok 3" descr="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1484784"/>
            <a:ext cx="6905417" cy="51723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sk-SK" sz="9600" dirty="0" smtClean="0">
                <a:solidFill>
                  <a:schemeClr val="accent2">
                    <a:lumMod val="50000"/>
                  </a:schemeClr>
                </a:solidFill>
                <a:latin typeface="Comic Sans MS" pitchFamily="66" charset="0"/>
              </a:rPr>
              <a:t>Ďakujem za pozornosť!</a:t>
            </a:r>
            <a:endParaRPr lang="sk-SK" sz="9600" dirty="0">
              <a:solidFill>
                <a:schemeClr val="accent2">
                  <a:lumMod val="50000"/>
                </a:schemeClr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Špička">
  <a:themeElements>
    <a:clrScheme name="Špička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Špička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Špička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227</TotalTime>
  <Words>160</Words>
  <Application>Microsoft Office PowerPoint</Application>
  <PresentationFormat>Prezentácia na obrazovke (4:3)</PresentationFormat>
  <Paragraphs>28</Paragraphs>
  <Slides>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0" baseType="lpstr">
      <vt:lpstr>Špička</vt:lpstr>
      <vt:lpstr>Smolník</vt:lpstr>
      <vt:lpstr>Snímka 2</vt:lpstr>
      <vt:lpstr>Snímka 3</vt:lpstr>
      <vt:lpstr>Snímka 4</vt:lpstr>
      <vt:lpstr>Snímka 5</vt:lpstr>
      <vt:lpstr>Snímka 6</vt:lpstr>
      <vt:lpstr>Pamiatky</vt:lpstr>
      <vt:lpstr>Snímka 8</vt:lpstr>
      <vt:lpstr>Snímka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Smolník</dc:title>
  <dc:creator>Pista</dc:creator>
  <cp:lastModifiedBy>Pista</cp:lastModifiedBy>
  <cp:revision>23</cp:revision>
  <dcterms:created xsi:type="dcterms:W3CDTF">2014-04-27T15:28:08Z</dcterms:created>
  <dcterms:modified xsi:type="dcterms:W3CDTF">2014-04-27T19:15:36Z</dcterms:modified>
</cp:coreProperties>
</file>