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50782d2a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50782d2a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50782d2a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50782d2a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50782d2a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50782d2a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50782d2a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50782d2a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0782d2a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0782d2a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50782d2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50782d2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50782d2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50782d2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50782d2a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50782d2a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50782d2a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50782d2a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50782d2a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50782d2a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50782d2a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50782d2a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50782d2a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50782d2a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Habsburská monarchia v novoveku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Moháčska katastrofa - 150 rokov pod tureckou nadvládou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681675"/>
            <a:ext cx="8520600" cy="3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Turci okupovali našu krajinu 150 rokov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Uhorsko opustili až po bitke pri Viedni, kde prehrali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po odchode Turkov v Maďarskom kráľovstve (Uhorsku) vypuklo stavovské povstanie (šľachta proti panovníkovi), na čo zase doplatili poddaní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začalo sa rozmáhať aj zbojníctvo (u nás bol najaktívnejším zbojníkom tejto doby Juraj Jánošík)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stavovské povstanie sa skončilo až v roku 1711, keď predstaviteľ šľachticov František II. Rákóczi podpísal mierovú zmluvu s panovníkom (Satmársky mier - bol podpísaný v meste Satmár)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Zaujímavosti z tohto obdobia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Ľudovít II. sa narodil predčasne a keďže ešte v tej dobe neexistoval inkubátor, tak ho dávali do brušnej dutiny rozrezaných ošípaných, aby ho udržiavali v teple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Ľudovít II. zomrel pri tom, ako utekali z bojiska pred Turkami; spadol z koňa a utopil sa v rieke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elitná vojenská skupina Turkov sa volala: janičiari (turecky: jeni čeri); z tohto nám na Slovensku zostalo časť slova “čeri/čery”, čo sa používa ako priezvisko (znamenalo to ináč: nové vojsko)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janičiari pôvodne boli deti unesené z kresťanských krajín, ktorých vycvičili za vojakov (pamätáte sa na dielo Turčín Poničan? - hlavnou postavou je tam janičiar, ktorý sa stretne so svojou mamou, ktorú unesú z Poník)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Turci v meste Eger postavili minaret (vysoká, štíhla veža odkiaľ zvolával muezzin veriacich na modlitby) - po oslobodení mesta chceli cisárske vojská strhnúť minaret, ale nedokázali s ním pohnúť ani s pomocou 400 volov; takže stojí tam dodnes a má už vyše 400 rokov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najznámejší film o tomto období je Jágerské hviezdy (Egri csillagok)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protiturecké pevnosti Fiľakovo - Modrý Kameň - Koláre - Krupina - Levice boli pravdepodobne prepojené tunelom; dnes už väčšia časť tunela neexistuje, prepadol sa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na existenciu tunela sa prišlo po tom, ako sa v Kolároch pri stavbe domu prepadol buldózer do zvyšku tunela; spodok a časť stien bol vyložený kameňom a našli tam aj pozostatky zhrdzavených mečov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Osmanská ríša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k"/>
              <a:t>(ružové políčka)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626" y="372525"/>
            <a:ext cx="3637575" cy="439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Uhorsko a turecký vpád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Uhorsko podceňovalo silu Osmanskej ríše (kým ho Turci nenapadli)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Turci vtrhli do krajiny v roku </a:t>
            </a:r>
            <a:r>
              <a:rPr lang="sk" sz="2000">
                <a:solidFill>
                  <a:srgbClr val="00FF00"/>
                </a:solidFill>
              </a:rPr>
              <a:t>1526</a:t>
            </a:r>
            <a:endParaRPr sz="2000">
              <a:solidFill>
                <a:srgbClr val="00FF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najväčšia bitka sa odohrala pri </a:t>
            </a:r>
            <a:r>
              <a:rPr lang="sk" sz="2000">
                <a:solidFill>
                  <a:srgbClr val="00FF00"/>
                </a:solidFill>
              </a:rPr>
              <a:t>Moháči</a:t>
            </a:r>
            <a:endParaRPr sz="2000">
              <a:solidFill>
                <a:srgbClr val="00FF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v bitke prišiel o život aj panovník Uhorska - </a:t>
            </a:r>
            <a:r>
              <a:rPr lang="sk" sz="2000">
                <a:solidFill>
                  <a:srgbClr val="00FF00"/>
                </a:solidFill>
              </a:rPr>
              <a:t>Ľudovít II.</a:t>
            </a:r>
            <a:r>
              <a:rPr lang="sk" sz="2000"/>
              <a:t> Jagelovský (mal len 20 rokov)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Turci tak začali dobýjať  zvyšok Maďarského kráľovstva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Turkov viedol </a:t>
            </a:r>
            <a:r>
              <a:rPr lang="sk" sz="2000">
                <a:solidFill>
                  <a:srgbClr val="00FF00"/>
                </a:solidFill>
              </a:rPr>
              <a:t>Sulejman I. </a:t>
            </a:r>
            <a:r>
              <a:rPr lang="sk" sz="2000">
                <a:solidFill>
                  <a:srgbClr val="B7B7B7"/>
                </a:solidFill>
              </a:rPr>
              <a:t>(nedávno o ňom dávali aj turecký seriál)</a:t>
            </a:r>
            <a:endParaRPr sz="200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Časť krajiny obsadená Turkami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tmavosivá časť (Turci)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svetlosivá: zvyšok Uhorska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pruhovaná: Habsburgovci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k"/>
              <a:t>svetlá: Zápoľský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200" y="1017725"/>
            <a:ext cx="4286001" cy="390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Ľudovít II. - Sulejman I.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00" y="1136650"/>
            <a:ext cx="2952750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199" y="347912"/>
            <a:ext cx="2738175" cy="4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Čo sa stalo s Uhorskom po smrti Ľudovíta II.?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 dirty="0"/>
              <a:t>panovník nemal následníka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 dirty="0"/>
              <a:t>o trón bojovali: Ferdinand Habsburský a Ján Zápoľský -&gt; nakoniec si zvyšok Uhorska rozdelili (viď sivá mapa)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 dirty="0"/>
              <a:t>Zápoľský chcel ale celú krajinu, tak sa spolčil s Turkami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 dirty="0"/>
              <a:t>Ferdinand Habsburský zatiaľ spojil Rakúsko, sever Maďarského kráľovstva, Slovinsko a Česko do jednej krajiny - centrom bola Viedeň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 dirty="0"/>
              <a:t>keď Zápoľský zomrel, Turci spolu so </a:t>
            </a:r>
            <a:r>
              <a:rPr lang="sk" sz="2000" dirty="0" smtClean="0"/>
              <a:t>Zápoľského </a:t>
            </a:r>
            <a:r>
              <a:rPr lang="sk" sz="2000" dirty="0"/>
              <a:t>vojakmi vtrhli do severného Uhorska - zastavili ich až protiturecké pevnosti (Komárno, Nové Zámky, Levice, Modrý Kameň, Fiľakovo)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Protiturecká pevnosť Nové Zámky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225" y="1152475"/>
            <a:ext cx="60960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Maďarské kráľovstvo po smrti Zápoľského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rozdelilo sa na 3 časti: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sk" sz="2000"/>
              <a:t>časť okupovaná Osmanskou ríšou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sk" sz="2000"/>
              <a:t>zvyšok habsburskej monarchie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sk" sz="2000"/>
              <a:t>Sedmohradsko s tureckou nadvládou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sk" sz="2000"/>
              <a:t>(viď sivá mapa)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obsadené územie nazvali ako </a:t>
            </a:r>
            <a:r>
              <a:rPr lang="sk" sz="2000">
                <a:solidFill>
                  <a:srgbClr val="00FF00"/>
                </a:solidFill>
              </a:rPr>
              <a:t>Budínsky pašalík</a:t>
            </a:r>
            <a:r>
              <a:rPr lang="sk" sz="2000"/>
              <a:t>, ktorý bol rozdelený na okresy (sandžaky)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k" sz="2000"/>
              <a:t>na území dnešného Slovenska boli </a:t>
            </a:r>
            <a:r>
              <a:rPr lang="sk" sz="2000">
                <a:solidFill>
                  <a:srgbClr val="00FF00"/>
                </a:solidFill>
              </a:rPr>
              <a:t>4 sandžaky</a:t>
            </a:r>
            <a:r>
              <a:rPr lang="sk" sz="2000"/>
              <a:t>: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AutoNum type="arabicPeriod"/>
            </a:pPr>
            <a:r>
              <a:rPr lang="sk" sz="2000">
                <a:solidFill>
                  <a:srgbClr val="00FF00"/>
                </a:solidFill>
              </a:rPr>
              <a:t>ostrihomský</a:t>
            </a:r>
            <a:endParaRPr sz="2000">
              <a:solidFill>
                <a:srgbClr val="00FF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AutoNum type="arabicPeriod"/>
            </a:pPr>
            <a:r>
              <a:rPr lang="sk" sz="2000">
                <a:solidFill>
                  <a:srgbClr val="00FF00"/>
                </a:solidFill>
              </a:rPr>
              <a:t>novohradský</a:t>
            </a:r>
            <a:endParaRPr sz="2000">
              <a:solidFill>
                <a:srgbClr val="00FF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AutoNum type="arabicPeriod"/>
            </a:pPr>
            <a:r>
              <a:rPr lang="sk" sz="2000">
                <a:solidFill>
                  <a:srgbClr val="00FF00"/>
                </a:solidFill>
              </a:rPr>
              <a:t>sečiansky</a:t>
            </a:r>
            <a:endParaRPr sz="2000">
              <a:solidFill>
                <a:srgbClr val="00FF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AutoNum type="arabicPeriod"/>
            </a:pPr>
            <a:r>
              <a:rPr lang="sk" sz="2000">
                <a:solidFill>
                  <a:srgbClr val="00FF00"/>
                </a:solidFill>
              </a:rPr>
              <a:t>fiľakovský</a:t>
            </a:r>
            <a:endParaRPr sz="20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606</Words>
  <Application>Microsoft Office PowerPoint</Application>
  <PresentationFormat>Prezentácia na obrazovke (16:9)</PresentationFormat>
  <Paragraphs>50</Paragraphs>
  <Slides>13</Slides>
  <Notes>13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5" baseType="lpstr">
      <vt:lpstr>Arial</vt:lpstr>
      <vt:lpstr>Simple Dark</vt:lpstr>
      <vt:lpstr>Habsburská monarchia v novoveku</vt:lpstr>
      <vt:lpstr>Osmanská ríša </vt:lpstr>
      <vt:lpstr>Uhorsko a turecký vpád</vt:lpstr>
      <vt:lpstr>Časť krajiny obsadená Turkami</vt:lpstr>
      <vt:lpstr>Ľudovít II. - Sulejman I.</vt:lpstr>
      <vt:lpstr>Čo sa stalo s Uhorskom po smrti Ľudovíta II.?</vt:lpstr>
      <vt:lpstr>Protiturecká pevnosť Nové Zámky</vt:lpstr>
      <vt:lpstr>Maďarské kráľovstvo po smrti Zápoľského</vt:lpstr>
      <vt:lpstr>Prezentácia programu PowerPoint</vt:lpstr>
      <vt:lpstr>Prezentácia programu PowerPoint</vt:lpstr>
      <vt:lpstr>Zaujímavosti z tohto obdobia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Habsburská monarchia v novoveku</dc:title>
  <dc:creator>student</dc:creator>
  <cp:lastModifiedBy>student</cp:lastModifiedBy>
  <cp:revision>3</cp:revision>
  <dcterms:modified xsi:type="dcterms:W3CDTF">2021-05-21T09:43:27Z</dcterms:modified>
</cp:coreProperties>
</file>