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2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682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618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82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286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714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0633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5949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69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021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436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255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685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964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042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779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851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5675-A540-486C-B468-510DD3210680}" type="datetimeFigureOut">
              <a:rPr lang="sk-SK" smtClean="0"/>
              <a:t>02.05.2023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228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rávnik, vonkajšie, niekoľko&#10;&#10;Automaticky generovaný popis">
            <a:extLst>
              <a:ext uri="{FF2B5EF4-FFF2-40B4-BE49-F238E27FC236}">
                <a16:creationId xmlns:a16="http://schemas.microsoft.com/office/drawing/2014/main" id="{44923931-FBC9-4D0E-8ACA-E9025528E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942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87D7C64-AC64-469F-86D8-8FE507FB7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70" y="244430"/>
            <a:ext cx="9486038" cy="1646302"/>
          </a:xfrm>
        </p:spPr>
        <p:txBody>
          <a:bodyPr/>
          <a:lstStyle/>
          <a:p>
            <a:r>
              <a:rPr lang="sk-SK" sz="6000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Moháčska katastrofa</a:t>
            </a:r>
            <a:br>
              <a:rPr lang="sk-SK" sz="6000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</a:br>
            <a:r>
              <a:rPr lang="sk-SK" sz="6000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začiatok novoveku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B5B4E12-5B86-4E8E-9B24-FAFF9EEF6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892885"/>
            <a:ext cx="7766936" cy="1096899"/>
          </a:xfrm>
        </p:spPr>
        <p:txBody>
          <a:bodyPr>
            <a:normAutofit/>
          </a:bodyPr>
          <a:lstStyle/>
          <a:p>
            <a:endParaRPr lang="sk-SK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106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D00D8AC-BA61-47EB-BA46-19AAB38B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9819249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Uhorsku vyrástol postupne veľmi silný protivník –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Osmanská ríša.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Turci dlhodobo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ohrozovali Uhorsko.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1526 – v bitke pri Moháči rozdrvila početne slabšie uhorské vojsko.(zahynul aj kráľ Ľudovít II.)</a:t>
            </a:r>
          </a:p>
          <a:p>
            <a:r>
              <a:rPr lang="sk-SK" sz="2200" dirty="0">
                <a:solidFill>
                  <a:schemeClr val="tx1"/>
                </a:solidFill>
              </a:rPr>
              <a:t>Turkom sa otvorili dvere do Uhorska.</a:t>
            </a:r>
          </a:p>
        </p:txBody>
      </p:sp>
      <p:pic>
        <p:nvPicPr>
          <p:cNvPr id="7" name="Obrázok 6" descr="Obrázok, na ktorom je mapa&#10;&#10;Automaticky generovaný popis">
            <a:extLst>
              <a:ext uri="{FF2B5EF4-FFF2-40B4-BE49-F238E27FC236}">
                <a16:creationId xmlns:a16="http://schemas.microsoft.com/office/drawing/2014/main" id="{CC4B7396-298C-4E10-8F46-096607A84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74" y="1330446"/>
            <a:ext cx="7043226" cy="5527554"/>
          </a:xfrm>
          <a:prstGeom prst="rect">
            <a:avLst/>
          </a:prstGeom>
        </p:spPr>
      </p:pic>
      <p:pic>
        <p:nvPicPr>
          <p:cNvPr id="9" name="Obrázok 8" descr="Obrázok, na ktorom je text, vonkajšie&#10;&#10;Automaticky generovaný popis">
            <a:extLst>
              <a:ext uri="{FF2B5EF4-FFF2-40B4-BE49-F238E27FC236}">
                <a16:creationId xmlns:a16="http://schemas.microsoft.com/office/drawing/2014/main" id="{99A84333-D8BC-471D-992C-3F2C6E092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26882"/>
            <a:ext cx="5725550" cy="47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B1BC06-CC6B-4B03-B687-F361D2ED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2" y="46832"/>
            <a:ext cx="8596668" cy="1320800"/>
          </a:xfrm>
        </p:spPr>
        <p:txBody>
          <a:bodyPr>
            <a:normAutofit/>
          </a:bodyPr>
          <a:lstStyle/>
          <a:p>
            <a:r>
              <a:rPr lang="sk-SK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Zápas o trón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9C09F4-52F0-460B-BF97-22AEF169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232"/>
            <a:ext cx="10164417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Rakúsky arcivojvoda Ferdinand Habsbursky a uhorský </a:t>
            </a:r>
            <a:r>
              <a:rPr lang="sk-SK" sz="2200" dirty="0" smtClean="0">
                <a:solidFill>
                  <a:schemeClr val="tx1"/>
                </a:solidFill>
                <a:highlight>
                  <a:srgbClr val="FFFF00"/>
                </a:highlight>
              </a:rPr>
              <a:t>šľachtic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Ján </a:t>
            </a:r>
            <a:r>
              <a:rPr lang="sk-SK" sz="2200" dirty="0" err="1" smtClean="0">
                <a:solidFill>
                  <a:schemeClr val="tx1"/>
                </a:solidFill>
                <a:highlight>
                  <a:srgbClr val="FFFF00"/>
                </a:highlight>
              </a:rPr>
              <a:t>Zápoľský</a:t>
            </a:r>
            <a:r>
              <a:rPr lang="sk-SK" sz="2200" dirty="0" smtClean="0">
                <a:solidFill>
                  <a:schemeClr val="tx1"/>
                </a:solidFill>
                <a:highlight>
                  <a:srgbClr val="FFFF00"/>
                </a:highlight>
              </a:rPr>
              <a:t> zápasia o moc nad </a:t>
            </a:r>
            <a:r>
              <a:rPr lang="sk-SK" sz="2200" dirty="0" smtClean="0">
                <a:solidFill>
                  <a:schemeClr val="tx1"/>
                </a:solidFill>
                <a:highlight>
                  <a:srgbClr val="FFFF00"/>
                </a:highlight>
              </a:rPr>
              <a:t>Uh</a:t>
            </a:r>
            <a:r>
              <a:rPr lang="sk-SK" sz="2200" dirty="0" smtClean="0">
                <a:solidFill>
                  <a:schemeClr val="tx1"/>
                </a:solidFill>
                <a:highlight>
                  <a:srgbClr val="FFFF00"/>
                </a:highlight>
              </a:rPr>
              <a:t>orskom</a:t>
            </a:r>
            <a:endParaRPr lang="sk-SK" sz="22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sk-SK" sz="2200" dirty="0">
                <a:solidFill>
                  <a:schemeClr val="tx1"/>
                </a:solidFill>
              </a:rPr>
              <a:t>Napokon sa dohodli na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rozdelení Uhorska.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Ján Zápoľský sa neskôr spojil s Turkami, onedlho ale zomiera.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3ED5329-0292-4900-9254-072B5A0AA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51" y="2022692"/>
            <a:ext cx="11032433" cy="51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0EFCFC-A88E-4316-A3E0-E72F9E08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4" y="247383"/>
            <a:ext cx="11426159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Nakoniec sa Ferdinandovi podarilo vytvoriť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stredoeurópsku podunajskú monarchiu.</a:t>
            </a:r>
          </a:p>
          <a:p>
            <a:r>
              <a:rPr lang="sk-SK" sz="2200" dirty="0">
                <a:solidFill>
                  <a:schemeClr val="tx1"/>
                </a:solidFill>
              </a:rPr>
              <a:t>Hlavným mestom sa stala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Viedeň.</a:t>
            </a:r>
          </a:p>
          <a:p>
            <a:r>
              <a:rPr lang="sk-SK" sz="2200" dirty="0">
                <a:solidFill>
                  <a:schemeClr val="tx1"/>
                </a:solidFill>
              </a:rPr>
              <a:t>Panovník zjednotil  získané </a:t>
            </a:r>
            <a:r>
              <a:rPr lang="sk-SK" sz="2200" dirty="0" smtClean="0">
                <a:solidFill>
                  <a:schemeClr val="tx1"/>
                </a:solidFill>
              </a:rPr>
              <a:t>krajiny  (Čechy, Rakúsko, Maďarsko)</a:t>
            </a:r>
            <a:endParaRPr lang="sk-SK" sz="2200" dirty="0">
              <a:solidFill>
                <a:schemeClr val="tx1"/>
              </a:solidFill>
            </a:endParaRPr>
          </a:p>
          <a:p>
            <a:r>
              <a:rPr lang="sk-SK" sz="2200" dirty="0">
                <a:solidFill>
                  <a:schemeClr val="tx1"/>
                </a:solidFill>
              </a:rPr>
              <a:t>Habsburská monarchia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pretrvala takmer 400 rokov a zanikla v roku 1918.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B46CB90-D044-4878-B79B-FBECDB3C3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39" y="2187768"/>
            <a:ext cx="7422874" cy="5516545"/>
          </a:xfrm>
          <a:prstGeom prst="rect">
            <a:avLst/>
          </a:prstGeom>
        </p:spPr>
      </p:pic>
      <p:pic>
        <p:nvPicPr>
          <p:cNvPr id="7" name="Obrázok 6" descr="Obrázok, na ktorom je osoba&#10;&#10;Automaticky generovaný popis">
            <a:extLst>
              <a:ext uri="{FF2B5EF4-FFF2-40B4-BE49-F238E27FC236}">
                <a16:creationId xmlns:a16="http://schemas.microsoft.com/office/drawing/2014/main" id="{34CCB51C-730A-4089-8042-026CA4A4B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59" y="2187769"/>
            <a:ext cx="5317436" cy="46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2E9EDDD-4322-40D8-AD9C-F5BE9A888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361"/>
            <a:ext cx="9859368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Turci obsadili centrálne časti krajiny vrátane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Budína.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Uhorsko sa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rozdelilo na 3 časti.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Územie dnešného Slovenska sa na vyše 150 rokov stalo jadrom Uhorska.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Turecké vojská sa stali každodennou súčasťou pohraničných regiónov.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BAAEBDF-41E3-451C-988F-93C2FFA13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1360" y="1893225"/>
            <a:ext cx="11032433" cy="5780025"/>
          </a:xfrm>
          <a:prstGeom prst="rect">
            <a:avLst/>
          </a:prstGeom>
        </p:spPr>
      </p:pic>
      <p:pic>
        <p:nvPicPr>
          <p:cNvPr id="6" name="Obrázok 5" descr="Obrázok, na ktorom je text, strom, príroda, dolina&#10;&#10;Automaticky generovaný popis">
            <a:extLst>
              <a:ext uri="{FF2B5EF4-FFF2-40B4-BE49-F238E27FC236}">
                <a16:creationId xmlns:a16="http://schemas.microsoft.com/office/drawing/2014/main" id="{962FF87F-F3BD-4261-A610-52E553489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00" y="2684406"/>
            <a:ext cx="5186336" cy="30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4628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155</Words>
  <Application>Microsoft Office PowerPoint</Application>
  <PresentationFormat>Širokouhlá</PresentationFormat>
  <Paragraphs>17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Algerian</vt:lpstr>
      <vt:lpstr>Arial</vt:lpstr>
      <vt:lpstr>Trebuchet MS</vt:lpstr>
      <vt:lpstr>Wingdings 3</vt:lpstr>
      <vt:lpstr>Fazeta</vt:lpstr>
      <vt:lpstr>Moháčska katastrofa začiatok novoveku</vt:lpstr>
      <vt:lpstr>Prezentácia programu PowerPoint</vt:lpstr>
      <vt:lpstr>Zápas o trón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Moháčska katastrofa</dc:title>
  <dc:creator>Tomáš Takáč</dc:creator>
  <cp:lastModifiedBy>student</cp:lastModifiedBy>
  <cp:revision>6</cp:revision>
  <dcterms:created xsi:type="dcterms:W3CDTF">2021-04-19T13:48:04Z</dcterms:created>
  <dcterms:modified xsi:type="dcterms:W3CDTF">2023-05-02T08:30:51Z</dcterms:modified>
</cp:coreProperties>
</file>