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0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479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16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8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1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213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158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7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20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7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0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67E65-2E60-4740-933A-893001471F52}" type="datetimeFigureOut">
              <a:rPr lang="sk-SK" smtClean="0"/>
              <a:t>10. 11. 2022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D82D5-8355-4177-8398-CC20CE98D33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63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Volovsk%C3%A9_vrchy" TargetMode="External"/><Relationship Id="rId2" Type="http://schemas.openxmlformats.org/officeDocument/2006/relationships/hyperlink" Target="https://sk.wikipedia.org/wiki/Vn%C3%BAtorn%C3%A9_Z%C3%A1padn%C3%A9_Karpa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.wikipedia.org/wiki/Rev%C3%BAcka_vrchovina" TargetMode="External"/><Relationship Id="rId4" Type="http://schemas.openxmlformats.org/officeDocument/2006/relationships/hyperlink" Target="https://sk.wikipedia.org/wiki/Stolick%C3%A9_vrch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k.wikipedia.org/wiki/Stolica_(vrch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Slovenské Rudohorie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66" y="3386664"/>
            <a:ext cx="3833188" cy="20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3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1" y="709863"/>
            <a:ext cx="9601196" cy="5166005"/>
          </a:xfrm>
        </p:spPr>
        <p:txBody>
          <a:bodyPr>
            <a:noAutofit/>
          </a:bodyPr>
          <a:lstStyle/>
          <a:p>
            <a:r>
              <a:rPr lang="sk-SK" sz="3200" dirty="0" smtClean="0">
                <a:solidFill>
                  <a:schemeClr val="tx1"/>
                </a:solidFill>
              </a:rPr>
              <a:t>zastarano </a:t>
            </a:r>
            <a:r>
              <a:rPr lang="sk-SK" sz="3200" i="1" dirty="0" smtClean="0">
                <a:solidFill>
                  <a:schemeClr val="tx1"/>
                </a:solidFill>
              </a:rPr>
              <a:t>Slovenské </a:t>
            </a:r>
            <a:r>
              <a:rPr lang="sk-SK" sz="3200" i="1" dirty="0" err="1" smtClean="0">
                <a:solidFill>
                  <a:schemeClr val="tx1"/>
                </a:solidFill>
              </a:rPr>
              <a:t>Krušnohorie</a:t>
            </a:r>
            <a:endParaRPr lang="sk-SK" sz="3200" dirty="0" smtClean="0">
              <a:solidFill>
                <a:schemeClr val="tx1"/>
              </a:solidFill>
            </a:endParaRPr>
          </a:p>
          <a:p>
            <a:r>
              <a:rPr lang="sk-SK" sz="3200" dirty="0" smtClean="0">
                <a:solidFill>
                  <a:schemeClr val="tx1"/>
                </a:solidFill>
              </a:rPr>
              <a:t>plochou </a:t>
            </a:r>
            <a:r>
              <a:rPr lang="sk-SK" sz="3200" dirty="0">
                <a:solidFill>
                  <a:schemeClr val="tx1"/>
                </a:solidFill>
              </a:rPr>
              <a:t>najväčšie pohorie </a:t>
            </a:r>
            <a:r>
              <a:rPr lang="sk-SK" sz="3200" dirty="0" smtClean="0">
                <a:solidFill>
                  <a:schemeClr val="tx1"/>
                </a:solidFill>
              </a:rPr>
              <a:t>Slovenska</a:t>
            </a:r>
          </a:p>
          <a:p>
            <a:r>
              <a:rPr lang="sk-SK" sz="3200" dirty="0" smtClean="0">
                <a:solidFill>
                  <a:schemeClr val="tx1"/>
                </a:solidFill>
              </a:rPr>
              <a:t>krajinná </a:t>
            </a:r>
            <a:r>
              <a:rPr lang="sk-SK" sz="3200" dirty="0">
                <a:solidFill>
                  <a:schemeClr val="tx1"/>
                </a:solidFill>
              </a:rPr>
              <a:t>oblasť </a:t>
            </a:r>
            <a:r>
              <a:rPr lang="sk-SK" sz="3200" dirty="0" err="1">
                <a:solidFill>
                  <a:schemeClr val="tx1"/>
                </a:solidFill>
              </a:rPr>
              <a:t>suprovincie</a:t>
            </a:r>
            <a:r>
              <a:rPr lang="sk-SK" sz="3200" dirty="0">
                <a:solidFill>
                  <a:schemeClr val="tx1"/>
                </a:solidFill>
              </a:rPr>
              <a:t> </a:t>
            </a:r>
            <a:r>
              <a:rPr lang="sk-SK" sz="3200" dirty="0">
                <a:solidFill>
                  <a:schemeClr val="tx1"/>
                </a:solidFill>
                <a:latin typeface="+mj-lt"/>
                <a:hlinkClick r:id="rId2" tooltip="Vnútorné Západné Karpaty"/>
              </a:rPr>
              <a:t>Vnútorné Západné Karpaty</a:t>
            </a:r>
            <a:r>
              <a:rPr lang="sk-SK" sz="3200" dirty="0">
                <a:solidFill>
                  <a:schemeClr val="tx1"/>
                </a:solidFill>
              </a:rPr>
              <a:t>. </a:t>
            </a:r>
            <a:endParaRPr lang="sk-SK" sz="3200" dirty="0" smtClean="0">
              <a:solidFill>
                <a:schemeClr val="tx1"/>
              </a:solidFill>
            </a:endParaRPr>
          </a:p>
          <a:p>
            <a:r>
              <a:rPr lang="sk-SK" sz="3200" dirty="0" smtClean="0">
                <a:solidFill>
                  <a:schemeClr val="tx1"/>
                </a:solidFill>
              </a:rPr>
              <a:t>Stredná </a:t>
            </a:r>
            <a:r>
              <a:rPr lang="sk-SK" sz="3200" dirty="0">
                <a:solidFill>
                  <a:schemeClr val="tx1"/>
                </a:solidFill>
              </a:rPr>
              <a:t>časť Slovenského rudohoria - územie (najmä) </a:t>
            </a:r>
            <a:r>
              <a:rPr lang="sk-SK" sz="3200" dirty="0">
                <a:solidFill>
                  <a:schemeClr val="tx1"/>
                </a:solidFill>
                <a:hlinkClick r:id="rId3" tooltip="Volovské vrchy"/>
              </a:rPr>
              <a:t>Volovských vrchov</a:t>
            </a:r>
            <a:r>
              <a:rPr lang="sk-SK" sz="3200" dirty="0">
                <a:solidFill>
                  <a:schemeClr val="tx1"/>
                </a:solidFill>
              </a:rPr>
              <a:t> a </a:t>
            </a:r>
            <a:r>
              <a:rPr lang="sk-SK" sz="3200" dirty="0">
                <a:solidFill>
                  <a:schemeClr val="tx1"/>
                </a:solidFill>
                <a:hlinkClick r:id="rId4" tooltip="Stolické vrchy"/>
              </a:rPr>
              <a:t>Stolických vrchov</a:t>
            </a:r>
            <a:r>
              <a:rPr lang="sk-SK" sz="3200" dirty="0">
                <a:solidFill>
                  <a:schemeClr val="tx1"/>
                </a:solidFill>
              </a:rPr>
              <a:t> a </a:t>
            </a:r>
            <a:r>
              <a:rPr lang="sk-SK" sz="3200" dirty="0">
                <a:solidFill>
                  <a:schemeClr val="tx1"/>
                </a:solidFill>
                <a:hlinkClick r:id="rId5" tooltip="Revúcka vrchovina"/>
              </a:rPr>
              <a:t>Revúckej vrchoviny</a:t>
            </a:r>
            <a:r>
              <a:rPr lang="sk-SK" sz="3200" dirty="0">
                <a:solidFill>
                  <a:schemeClr val="tx1"/>
                </a:solidFill>
              </a:rPr>
              <a:t> - sa medzi geológmi označuje aj ako </a:t>
            </a:r>
            <a:r>
              <a:rPr lang="sk-SK" sz="3200" b="1" dirty="0">
                <a:solidFill>
                  <a:schemeClr val="tx1"/>
                </a:solidFill>
              </a:rPr>
              <a:t>Spišsko-gemerské </a:t>
            </a:r>
            <a:r>
              <a:rPr lang="sk-SK" sz="3200" b="1" dirty="0" smtClean="0">
                <a:solidFill>
                  <a:schemeClr val="tx1"/>
                </a:solidFill>
              </a:rPr>
              <a:t>rudohorie</a:t>
            </a:r>
            <a:r>
              <a:rPr lang="sk-SK" sz="3200" dirty="0" smtClean="0">
                <a:solidFill>
                  <a:schemeClr val="tx1"/>
                </a:solidFill>
              </a:rPr>
              <a:t>.</a:t>
            </a:r>
            <a:endParaRPr lang="sk-SK" sz="3200" dirty="0">
              <a:solidFill>
                <a:schemeClr val="tx1"/>
              </a:solidFill>
            </a:endParaRPr>
          </a:p>
          <a:p>
            <a:r>
              <a:rPr lang="sk-SK" sz="3200" dirty="0">
                <a:solidFill>
                  <a:schemeClr val="tx1"/>
                </a:solidFill>
              </a:rPr>
              <a:t>Pohorie bolo pomenované podľa bohatých zásob nerastných surovín</a:t>
            </a:r>
            <a:r>
              <a:rPr lang="sk-SK" sz="3200" dirty="0" smtClean="0">
                <a:solidFill>
                  <a:schemeClr val="tx1"/>
                </a:solidFill>
              </a:rPr>
              <a:t>.</a:t>
            </a:r>
            <a:endParaRPr lang="sk-SK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Najvyšší vrch: </a:t>
            </a:r>
            <a:r>
              <a:rPr lang="sk-SK" dirty="0">
                <a:hlinkClick r:id="rId2" tooltip="Stolica (vrch)"/>
              </a:rPr>
              <a:t>Stolica</a:t>
            </a:r>
            <a:r>
              <a:rPr lang="sk-SK" dirty="0"/>
              <a:t> (1 476 m n. m.)</a:t>
            </a:r>
          </a:p>
          <a:p>
            <a:r>
              <a:rPr lang="sk-SK" dirty="0"/>
              <a:t>dĺžka: cca 140 km</a:t>
            </a:r>
          </a:p>
          <a:p>
            <a:r>
              <a:rPr lang="sk-SK" dirty="0"/>
              <a:t>šírka: cca 40 km</a:t>
            </a:r>
          </a:p>
          <a:p>
            <a:r>
              <a:rPr lang="sk-SK" dirty="0"/>
              <a:t>rozloha: cca 4 000 km²</a:t>
            </a:r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53590"/>
            <a:ext cx="5129464" cy="38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ký motív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ký motív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ký motív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6</Words>
  <Application>Microsoft Office PowerPoint</Application>
  <PresentationFormat>Širokouhlá</PresentationFormat>
  <Paragraphs>10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Organický motív</vt:lpstr>
      <vt:lpstr>Slovenské Rudohorie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 everest</dc:title>
  <dc:creator>Miloš</dc:creator>
  <cp:lastModifiedBy>Miloš</cp:lastModifiedBy>
  <cp:revision>5</cp:revision>
  <dcterms:created xsi:type="dcterms:W3CDTF">2022-11-10T19:22:14Z</dcterms:created>
  <dcterms:modified xsi:type="dcterms:W3CDTF">2022-11-10T20:05:49Z</dcterms:modified>
</cp:coreProperties>
</file>