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5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3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3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411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24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8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98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07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70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71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B83-7512-4FB9-8412-A6141640229C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4A11-5F29-4466-AD15-CE5447FB89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11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43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Zapíšte chemickú reakciu, vyrovnajte a prečítajte: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6" t="36848" r="60447" b="36143"/>
          <a:stretch/>
        </p:blipFill>
        <p:spPr>
          <a:xfrm>
            <a:off x="1131322" y="1690688"/>
            <a:ext cx="9929356" cy="475487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131322" y="3587751"/>
            <a:ext cx="992935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6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533" t="51032" r="653" b="33603"/>
          <a:stretch/>
        </p:blipFill>
        <p:spPr>
          <a:xfrm>
            <a:off x="1554480" y="365125"/>
            <a:ext cx="7863840" cy="150396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26250" t="68647" r="3436" b="21150"/>
          <a:stretch/>
        </p:blipFill>
        <p:spPr>
          <a:xfrm>
            <a:off x="192506" y="3031957"/>
            <a:ext cx="11824150" cy="914401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2261938" y="3946358"/>
            <a:ext cx="7156382" cy="291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Pomer látkových množstiev</a:t>
            </a:r>
            <a:r>
              <a:rPr lang="sk-SK" sz="3200" dirty="0" smtClean="0"/>
              <a:t>:</a:t>
            </a:r>
          </a:p>
          <a:p>
            <a:pPr algn="ctr"/>
            <a:endParaRPr lang="sk-SK" sz="3200" dirty="0"/>
          </a:p>
          <a:p>
            <a:pPr algn="ctr"/>
            <a:r>
              <a:rPr lang="sk-SK" sz="3200" dirty="0" smtClean="0"/>
              <a:t>_______: ______:________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9659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Zapíšte chemickú reakciu, vyrovnajte a prečítajte. Aký je pomer látkových množstiev?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800" dirty="0" smtClean="0"/>
              <a:t>A) </a:t>
            </a:r>
            <a:r>
              <a:rPr lang="sk-SK" sz="5400" dirty="0" smtClean="0"/>
              <a:t>vodíka s kyslíkom </a:t>
            </a:r>
          </a:p>
          <a:p>
            <a:r>
              <a:rPr lang="sk-SK" sz="5400" dirty="0" smtClean="0"/>
              <a:t>B) vodíka s chlórom</a:t>
            </a:r>
          </a:p>
          <a:p>
            <a:r>
              <a:rPr lang="sk-SK" sz="5400" dirty="0" smtClean="0"/>
              <a:t>C) vodíka s dusíkom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2735818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Širokouhlá</PresentationFormat>
  <Paragraphs>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Prezentácia programu PowerPoint</vt:lpstr>
      <vt:lpstr>Zapíšte chemickú reakciu, vyrovnajte a prečítajte:</vt:lpstr>
      <vt:lpstr>Prezentácia programu PowerPoint</vt:lpstr>
      <vt:lpstr>Zapíšte chemickú reakciu, vyrovnajte a prečítajte. Aký je pomer látkových množstiev?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2</cp:revision>
  <dcterms:created xsi:type="dcterms:W3CDTF">2021-10-09T17:25:47Z</dcterms:created>
  <dcterms:modified xsi:type="dcterms:W3CDTF">2021-10-09T17:34:49Z</dcterms:modified>
</cp:coreProperties>
</file>