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20DE-AF2D-4ECC-ADE9-60302E8F7047}" type="datetimeFigureOut">
              <a:rPr lang="sk-SK" smtClean="0"/>
              <a:pPr/>
              <a:t>12. 9. 2012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372F-89BD-4530-89F2-09748BE50CB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Periodické čísla</a:t>
            </a:r>
            <a:br>
              <a:rPr lang="sk-SK" b="1" dirty="0" smtClean="0">
                <a:solidFill>
                  <a:srgbClr val="FFFF00"/>
                </a:solidFill>
              </a:rPr>
            </a:br>
            <a:r>
              <a:rPr lang="sk-SK" b="1" dirty="0" smtClean="0">
                <a:solidFill>
                  <a:srgbClr val="FFFF00"/>
                </a:solidFill>
              </a:rPr>
              <a:t>KP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87624" y="2996952"/>
            <a:ext cx="6400800" cy="2160240"/>
          </a:xfrm>
        </p:spPr>
        <p:txBody>
          <a:bodyPr>
            <a:normAutofit fontScale="25000" lnSpcReduction="20000"/>
          </a:bodyPr>
          <a:lstStyle/>
          <a:p>
            <a:pPr algn="l"/>
            <a:endParaRPr lang="sk-SK" sz="1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sk-SK" sz="1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Zapíšte si zadanie</a:t>
            </a:r>
          </a:p>
          <a:p>
            <a:pPr algn="l">
              <a:buFont typeface="Wingdings" pitchFamily="2" charset="2"/>
              <a:buChar char="§"/>
            </a:pPr>
            <a:r>
              <a:rPr lang="sk-SK" sz="1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Na riešenie máte najviac </a:t>
            </a:r>
            <a:r>
              <a:rPr lang="sk-SK" sz="1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sk-SK" sz="1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</a:t>
            </a:r>
          </a:p>
          <a:p>
            <a:pPr algn="l">
              <a:buFont typeface="Wingdings" pitchFamily="2" charset="2"/>
              <a:buChar char="§"/>
            </a:pPr>
            <a:r>
              <a:rPr lang="sk-SK" sz="1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1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Skontrolujte zadanie</a:t>
            </a:r>
          </a:p>
          <a:p>
            <a:pPr algn="l">
              <a:buFont typeface="Wingdings" pitchFamily="2" charset="2"/>
              <a:buChar char="§"/>
            </a:pPr>
            <a:r>
              <a:rPr lang="sk-SK" sz="1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Zapíšte si slovné hodnotenie </a:t>
            </a:r>
          </a:p>
          <a:p>
            <a:pPr algn="l">
              <a:buFont typeface="Wingdings" pitchFamily="2" charset="2"/>
              <a:buChar char="§"/>
            </a:pPr>
            <a:endParaRPr lang="sk-SK" sz="1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§"/>
            </a:pPr>
            <a:endParaRPr lang="sk-SK" sz="1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sk-SK" b="1" dirty="0" smtClean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75856" y="6093296"/>
            <a:ext cx="24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Mgr. Gabriela </a:t>
            </a:r>
            <a:r>
              <a:rPr lang="sk-SK" dirty="0" err="1" smtClean="0">
                <a:solidFill>
                  <a:schemeClr val="tx2">
                    <a:lumMod val="75000"/>
                  </a:schemeClr>
                </a:solidFill>
              </a:rPr>
              <a:t>Mačáková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475656" y="1412776"/>
            <a:ext cx="1368152" cy="1284744"/>
          </a:xfrm>
          <a:prstGeom prst="ellipse">
            <a:avLst/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1403648" y="2852936"/>
            <a:ext cx="1428190" cy="1440160"/>
          </a:xfrm>
          <a:prstGeom prst="ellipse">
            <a:avLst/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1475656" y="4509120"/>
            <a:ext cx="1368152" cy="1368152"/>
          </a:xfrm>
          <a:prstGeom prst="ellipse">
            <a:avLst/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3851920" y="1412776"/>
            <a:ext cx="1428190" cy="1296144"/>
          </a:xfrm>
          <a:prstGeom prst="ellipse">
            <a:avLst/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6228184" y="1340768"/>
            <a:ext cx="1368152" cy="1368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3851920" y="2852936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6156176" y="2924944"/>
            <a:ext cx="1440160" cy="1368152"/>
          </a:xfrm>
          <a:prstGeom prst="ellipse">
            <a:avLst/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3851920" y="4509120"/>
            <a:ext cx="1428190" cy="1356182"/>
          </a:xfrm>
          <a:prstGeom prst="ellipse">
            <a:avLst/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6300192" y="4509120"/>
            <a:ext cx="1296144" cy="1296144"/>
          </a:xfrm>
          <a:prstGeom prst="ellipse">
            <a:avLst/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506382"/>
              </p:ext>
            </p:extLst>
          </p:nvPr>
        </p:nvGraphicFramePr>
        <p:xfrm>
          <a:off x="4310063" y="3014663"/>
          <a:ext cx="5984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Rovnica" r:id="rId3" imgW="203040" imgH="393480" progId="Equation.3">
                  <p:embed/>
                </p:oleObj>
              </mc:Choice>
              <mc:Fallback>
                <p:oleObj name="Rovnica" r:id="rId3" imgW="203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3014663"/>
                        <a:ext cx="598487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65521"/>
              </p:ext>
            </p:extLst>
          </p:nvPr>
        </p:nvGraphicFramePr>
        <p:xfrm>
          <a:off x="1943038" y="1496348"/>
          <a:ext cx="4333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Rovnica" r:id="rId5" imgW="152280" imgH="393480" progId="Equation.3">
                  <p:embed/>
                </p:oleObj>
              </mc:Choice>
              <mc:Fallback>
                <p:oleObj name="Rovnica" r:id="rId5" imgW="1522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038" y="1496348"/>
                        <a:ext cx="433388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882372"/>
              </p:ext>
            </p:extLst>
          </p:nvPr>
        </p:nvGraphicFramePr>
        <p:xfrm>
          <a:off x="4283075" y="1484313"/>
          <a:ext cx="584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Rovnica" r:id="rId7" imgW="203040" imgH="393480" progId="Equation.3">
                  <p:embed/>
                </p:oleObj>
              </mc:Choice>
              <mc:Fallback>
                <p:oleObj name="Rovnica" r:id="rId7" imgW="2030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484313"/>
                        <a:ext cx="5842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22248"/>
              </p:ext>
            </p:extLst>
          </p:nvPr>
        </p:nvGraphicFramePr>
        <p:xfrm>
          <a:off x="6660304" y="1484784"/>
          <a:ext cx="53752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Rovnica" r:id="rId9" imgW="203040" imgH="393480" progId="Equation.3">
                  <p:embed/>
                </p:oleObj>
              </mc:Choice>
              <mc:Fallback>
                <p:oleObj name="Rovnica" r:id="rId9" imgW="2030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304" y="1484784"/>
                        <a:ext cx="53752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983618"/>
              </p:ext>
            </p:extLst>
          </p:nvPr>
        </p:nvGraphicFramePr>
        <p:xfrm>
          <a:off x="1908175" y="2997200"/>
          <a:ext cx="4111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Rovnica" r:id="rId11" imgW="152280" imgH="393480" progId="Equation.3">
                  <p:embed/>
                </p:oleObj>
              </mc:Choice>
              <mc:Fallback>
                <p:oleObj name="Rovnica" r:id="rId11" imgW="1522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97200"/>
                        <a:ext cx="411163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41189"/>
              </p:ext>
            </p:extLst>
          </p:nvPr>
        </p:nvGraphicFramePr>
        <p:xfrm>
          <a:off x="1919226" y="4609082"/>
          <a:ext cx="481012" cy="109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Rovnica" r:id="rId13" imgW="190440" imgH="393480" progId="Equation.3">
                  <p:embed/>
                </p:oleObj>
              </mc:Choice>
              <mc:Fallback>
                <p:oleObj name="Rovnica" r:id="rId13" imgW="1904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26" y="4609082"/>
                        <a:ext cx="481012" cy="1096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050122"/>
              </p:ext>
            </p:extLst>
          </p:nvPr>
        </p:nvGraphicFramePr>
        <p:xfrm>
          <a:off x="6732240" y="4653137"/>
          <a:ext cx="51117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Rovnica" r:id="rId15" imgW="215640" imgH="393480" progId="Equation.3">
                  <p:embed/>
                </p:oleObj>
              </mc:Choice>
              <mc:Fallback>
                <p:oleObj name="Rovnica" r:id="rId15" imgW="21564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653137"/>
                        <a:ext cx="511175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38810"/>
              </p:ext>
            </p:extLst>
          </p:nvPr>
        </p:nvGraphicFramePr>
        <p:xfrm>
          <a:off x="6642100" y="3068638"/>
          <a:ext cx="5746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Rovnica" r:id="rId17" imgW="203040" imgH="393480" progId="Equation.3">
                  <p:embed/>
                </p:oleObj>
              </mc:Choice>
              <mc:Fallback>
                <p:oleObj name="Rovnica" r:id="rId17" imgW="2030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068638"/>
                        <a:ext cx="57467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01591"/>
              </p:ext>
            </p:extLst>
          </p:nvPr>
        </p:nvGraphicFramePr>
        <p:xfrm>
          <a:off x="4384675" y="4652963"/>
          <a:ext cx="3984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Rovnica" r:id="rId19" imgW="152280" imgH="393480" progId="Equation.3">
                  <p:embed/>
                </p:oleObj>
              </mc:Choice>
              <mc:Fallback>
                <p:oleObj name="Rovnica" r:id="rId19" imgW="1522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652963"/>
                        <a:ext cx="3984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Zkosené hrany 27"/>
          <p:cNvSpPr/>
          <p:nvPr/>
        </p:nvSpPr>
        <p:spPr>
          <a:xfrm>
            <a:off x="1403647" y="1340768"/>
            <a:ext cx="1492157" cy="1404156"/>
          </a:xfrm>
          <a:prstGeom prst="ellipse">
            <a:avLst/>
          </a:prstGeom>
          <a:solidFill>
            <a:srgbClr val="99FF66"/>
          </a:solidFill>
          <a:ln/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Zkosené hrany 28"/>
          <p:cNvSpPr/>
          <p:nvPr/>
        </p:nvSpPr>
        <p:spPr>
          <a:xfrm>
            <a:off x="3768793" y="1268760"/>
            <a:ext cx="1512168" cy="1440160"/>
          </a:xfrm>
          <a:prstGeom prst="ellipse">
            <a:avLst/>
          </a:prstGeom>
          <a:solidFill>
            <a:srgbClr val="99FF66"/>
          </a:solidFill>
          <a:ln/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Zkosené hrany 29"/>
          <p:cNvSpPr/>
          <p:nvPr/>
        </p:nvSpPr>
        <p:spPr>
          <a:xfrm>
            <a:off x="1362084" y="2859863"/>
            <a:ext cx="1512168" cy="1440160"/>
          </a:xfrm>
          <a:prstGeom prst="ellipse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Zkosené hrany 30"/>
          <p:cNvSpPr/>
          <p:nvPr/>
        </p:nvSpPr>
        <p:spPr>
          <a:xfrm>
            <a:off x="3809931" y="2816932"/>
            <a:ext cx="1512168" cy="1512168"/>
          </a:xfrm>
          <a:prstGeom prst="ellipse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Zkosené hrany 31"/>
          <p:cNvSpPr/>
          <p:nvPr/>
        </p:nvSpPr>
        <p:spPr>
          <a:xfrm>
            <a:off x="6156176" y="2924944"/>
            <a:ext cx="1512168" cy="1440160"/>
          </a:xfrm>
          <a:prstGeom prst="ellipse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Zkosené hrany 32"/>
          <p:cNvSpPr/>
          <p:nvPr/>
        </p:nvSpPr>
        <p:spPr>
          <a:xfrm>
            <a:off x="6156176" y="1304764"/>
            <a:ext cx="1512168" cy="1440160"/>
          </a:xfrm>
          <a:prstGeom prst="ellipse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Zkosené hrany 33"/>
          <p:cNvSpPr/>
          <p:nvPr/>
        </p:nvSpPr>
        <p:spPr>
          <a:xfrm>
            <a:off x="6120172" y="4448619"/>
            <a:ext cx="1512168" cy="1440160"/>
          </a:xfrm>
          <a:prstGeom prst="ellipse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Zkosené hrany 34"/>
          <p:cNvSpPr/>
          <p:nvPr/>
        </p:nvSpPr>
        <p:spPr>
          <a:xfrm>
            <a:off x="1361659" y="4437112"/>
            <a:ext cx="1512168" cy="1440160"/>
          </a:xfrm>
          <a:prstGeom prst="ellipse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Zkosené hrany 35"/>
          <p:cNvSpPr/>
          <p:nvPr/>
        </p:nvSpPr>
        <p:spPr>
          <a:xfrm>
            <a:off x="3779912" y="4497150"/>
            <a:ext cx="1512168" cy="1368152"/>
          </a:xfrm>
          <a:prstGeom prst="ellipse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ransition advTm="18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331640" y="1268760"/>
            <a:ext cx="1296144" cy="1296144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1331640" y="2708920"/>
            <a:ext cx="1368152" cy="1356182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1331640" y="4293096"/>
            <a:ext cx="1440160" cy="1368152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3851920" y="1268760"/>
            <a:ext cx="1296144" cy="1296144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6156176" y="1268760"/>
            <a:ext cx="1368152" cy="1296144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3779912" y="2708920"/>
            <a:ext cx="1356182" cy="1356182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6156176" y="2708920"/>
            <a:ext cx="1368152" cy="1368152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3707904" y="4221088"/>
            <a:ext cx="1433890" cy="1422490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6084168" y="4221088"/>
            <a:ext cx="1440160" cy="1440160"/>
          </a:xfrm>
          <a:prstGeom prst="ellipse">
            <a:avLst/>
          </a:prstGeom>
          <a:solidFill>
            <a:srgbClr val="FFFF00"/>
          </a:solidFill>
          <a:ln>
            <a:solidFill>
              <a:srgbClr val="99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484619"/>
              </p:ext>
            </p:extLst>
          </p:nvPr>
        </p:nvGraphicFramePr>
        <p:xfrm>
          <a:off x="4105275" y="3033713"/>
          <a:ext cx="717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Rovnica" r:id="rId3" imgW="279360" imgH="241200" progId="Equation.3">
                  <p:embed/>
                </p:oleObj>
              </mc:Choice>
              <mc:Fallback>
                <p:oleObj name="Rovnica" r:id="rId3" imgW="279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3033713"/>
                        <a:ext cx="7175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078384"/>
              </p:ext>
            </p:extLst>
          </p:nvPr>
        </p:nvGraphicFramePr>
        <p:xfrm>
          <a:off x="1704975" y="1531938"/>
          <a:ext cx="5969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Rovnica" r:id="rId5" imgW="253800" imgH="241200" progId="Equation.3">
                  <p:embed/>
                </p:oleObj>
              </mc:Choice>
              <mc:Fallback>
                <p:oleObj name="Rovnica" r:id="rId5" imgW="253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531938"/>
                        <a:ext cx="5969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70422"/>
              </p:ext>
            </p:extLst>
          </p:nvPr>
        </p:nvGraphicFramePr>
        <p:xfrm>
          <a:off x="3960813" y="1509713"/>
          <a:ext cx="9779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Rovnica" r:id="rId7" imgW="380880" imgH="241200" progId="Equation.3">
                  <p:embed/>
                </p:oleObj>
              </mc:Choice>
              <mc:Fallback>
                <p:oleObj name="Rovnica" r:id="rId7" imgW="3808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1509713"/>
                        <a:ext cx="9779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202358"/>
              </p:ext>
            </p:extLst>
          </p:nvPr>
        </p:nvGraphicFramePr>
        <p:xfrm>
          <a:off x="6604000" y="1530350"/>
          <a:ext cx="5397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Rovnica" r:id="rId9" imgW="215640" imgH="241200" progId="Equation.3">
                  <p:embed/>
                </p:oleObj>
              </mc:Choice>
              <mc:Fallback>
                <p:oleObj name="Rovnica" r:id="rId9" imgW="215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530350"/>
                        <a:ext cx="53975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61388"/>
              </p:ext>
            </p:extLst>
          </p:nvPr>
        </p:nvGraphicFramePr>
        <p:xfrm>
          <a:off x="1553121" y="2996953"/>
          <a:ext cx="86543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Rovnica" r:id="rId11" imgW="253800" imgH="241200" progId="Equation.3">
                  <p:embed/>
                </p:oleObj>
              </mc:Choice>
              <mc:Fallback>
                <p:oleObj name="Rovnica" r:id="rId11" imgW="2538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121" y="2996953"/>
                        <a:ext cx="86543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33933"/>
              </p:ext>
            </p:extLst>
          </p:nvPr>
        </p:nvGraphicFramePr>
        <p:xfrm>
          <a:off x="1677988" y="4683124"/>
          <a:ext cx="786978" cy="61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Rovnica" r:id="rId13" imgW="304560" imgH="241200" progId="Equation.3">
                  <p:embed/>
                </p:oleObj>
              </mc:Choice>
              <mc:Fallback>
                <p:oleObj name="Rovnica" r:id="rId13" imgW="3045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4683124"/>
                        <a:ext cx="786978" cy="618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2976"/>
              </p:ext>
            </p:extLst>
          </p:nvPr>
        </p:nvGraphicFramePr>
        <p:xfrm>
          <a:off x="6427788" y="4624388"/>
          <a:ext cx="6858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Rovnica" r:id="rId15" imgW="291960" imgH="241200" progId="Equation.3">
                  <p:embed/>
                </p:oleObj>
              </mc:Choice>
              <mc:Fallback>
                <p:oleObj name="Rovnica" r:id="rId15" imgW="2919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4624388"/>
                        <a:ext cx="6858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51539"/>
              </p:ext>
            </p:extLst>
          </p:nvPr>
        </p:nvGraphicFramePr>
        <p:xfrm>
          <a:off x="6443663" y="3105150"/>
          <a:ext cx="8715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Rovnica" r:id="rId17" imgW="368280" imgH="241200" progId="Equation.3">
                  <p:embed/>
                </p:oleObj>
              </mc:Choice>
              <mc:Fallback>
                <p:oleObj name="Rovnica" r:id="rId17" imgW="36828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105150"/>
                        <a:ext cx="8715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4410075" y="4641850"/>
          <a:ext cx="180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Rovnice" r:id="rId19" imgW="88560" imgH="190440" progId="Equation.3">
                  <p:embed/>
                </p:oleObj>
              </mc:Choice>
              <mc:Fallback>
                <p:oleObj name="Rovnice" r:id="rId19" imgW="88560" imgH="1904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641850"/>
                        <a:ext cx="180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79391"/>
              </p:ext>
            </p:extLst>
          </p:nvPr>
        </p:nvGraphicFramePr>
        <p:xfrm>
          <a:off x="4097338" y="4632325"/>
          <a:ext cx="6207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Rovnica" r:id="rId21" imgW="241200" imgH="241200" progId="Equation.3">
                  <p:embed/>
                </p:oleObj>
              </mc:Choice>
              <mc:Fallback>
                <p:oleObj name="Rovnica" r:id="rId21" imgW="24120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4632325"/>
                        <a:ext cx="62071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cs-CZ" b="1" dirty="0" err="1" smtClean="0">
                <a:solidFill>
                  <a:schemeClr val="tx2">
                    <a:lumMod val="75000"/>
                  </a:schemeClr>
                </a:solidFill>
              </a:rPr>
              <a:t>Hodnotenie</a:t>
            </a:r>
            <a:r>
              <a:rPr lang="cs-CZ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cs-CZ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43808" y="2348880"/>
            <a:ext cx="3672408" cy="2736304"/>
          </a:xfrm>
        </p:spPr>
        <p:txBody>
          <a:bodyPr>
            <a:normAutofit/>
          </a:bodyPr>
          <a:lstStyle/>
          <a:p>
            <a:r>
              <a:rPr lang="cs-CZ" b="1" dirty="0" smtClean="0">
                <a:solidFill>
                  <a:srgbClr val="FFFF00"/>
                </a:solidFill>
              </a:rPr>
              <a:t>9     </a:t>
            </a:r>
            <a:r>
              <a:rPr lang="cs-CZ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SUPER   </a:t>
            </a:r>
            <a:endParaRPr lang="cs-CZ" b="1" dirty="0" smtClean="0">
              <a:solidFill>
                <a:srgbClr val="FFFF00"/>
              </a:solidFill>
            </a:endParaRPr>
          </a:p>
          <a:p>
            <a:r>
              <a:rPr lang="cs-CZ" b="1" dirty="0" smtClean="0">
                <a:solidFill>
                  <a:srgbClr val="FFFF00"/>
                </a:solidFill>
              </a:rPr>
              <a:t>8     </a:t>
            </a:r>
            <a:r>
              <a:rPr lang="cs-CZ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VEĽMI DOBRE   </a:t>
            </a:r>
            <a:endParaRPr lang="cs-CZ" b="1" dirty="0" smtClean="0">
              <a:solidFill>
                <a:srgbClr val="FFFF00"/>
              </a:solidFill>
            </a:endParaRPr>
          </a:p>
          <a:p>
            <a:r>
              <a:rPr lang="cs-CZ" b="1" dirty="0" smtClean="0">
                <a:solidFill>
                  <a:srgbClr val="FFFF00"/>
                </a:solidFill>
              </a:rPr>
              <a:t>7 - 5 </a:t>
            </a:r>
            <a:r>
              <a:rPr lang="cs-CZ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DOBRE</a:t>
            </a:r>
            <a:endParaRPr lang="cs-CZ" b="1" dirty="0" smtClean="0">
              <a:solidFill>
                <a:srgbClr val="FFFF00"/>
              </a:solidFill>
            </a:endParaRPr>
          </a:p>
          <a:p>
            <a:r>
              <a:rPr lang="cs-CZ" b="1" dirty="0" smtClean="0">
                <a:solidFill>
                  <a:srgbClr val="FFFF00"/>
                </a:solidFill>
              </a:rPr>
              <a:t>4 - 0 </a:t>
            </a:r>
            <a:r>
              <a:rPr lang="cs-CZ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SLABÝ VÝKON</a:t>
            </a:r>
            <a:endParaRPr lang="cs-CZ" b="1" dirty="0" smtClean="0">
              <a:solidFill>
                <a:srgbClr val="FFFF00"/>
              </a:solidFill>
            </a:endParaRPr>
          </a:p>
        </p:txBody>
      </p:sp>
      <p:pic>
        <p:nvPicPr>
          <p:cNvPr id="4" name="Obrázok 3" descr="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548670"/>
            <a:ext cx="1503809" cy="2086209"/>
          </a:xfrm>
          <a:prstGeom prst="rect">
            <a:avLst/>
          </a:prstGeom>
        </p:spPr>
      </p:pic>
      <p:pic>
        <p:nvPicPr>
          <p:cNvPr id="5" name="Obrázok 4" descr="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372200" y="2492896"/>
            <a:ext cx="1592535" cy="2086209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3419872" y="6093296"/>
            <a:ext cx="2138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 err="1" smtClean="0">
                <a:solidFill>
                  <a:schemeClr val="tx2">
                    <a:lumMod val="75000"/>
                  </a:schemeClr>
                </a:solidFill>
              </a:rPr>
              <a:t>Mgr.Gabriela</a:t>
            </a:r>
            <a:r>
              <a:rPr lang="sk-SK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1600" dirty="0" err="1" smtClean="0">
                <a:solidFill>
                  <a:schemeClr val="tx2">
                    <a:lumMod val="75000"/>
                  </a:schemeClr>
                </a:solidFill>
              </a:rPr>
              <a:t>Mačáková</a:t>
            </a:r>
            <a:endParaRPr lang="sk-SK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cionĂˇlne ÄŤĂ­sla_KP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RacionĂˇlne ÄŤĂ­sla_KP_1</Template>
  <TotalTime>63</TotalTime>
  <Words>43</Words>
  <Application>Microsoft Office PowerPoint</Application>
  <PresentationFormat>Prezentácia na obrazovke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RacionĂˇlne ÄŤĂ­sla_KP_1</vt:lpstr>
      <vt:lpstr>Rovnica</vt:lpstr>
      <vt:lpstr>Rovnice</vt:lpstr>
      <vt:lpstr>Periodické čísla KP</vt:lpstr>
      <vt:lpstr>Prezentácia programu PowerPoint</vt:lpstr>
      <vt:lpstr>Prezentácia programu PowerPoint</vt:lpstr>
      <vt:lpstr>Hodnotenie: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Periodické čísla</dc:title>
  <dc:creator>zs urmince</dc:creator>
  <cp:lastModifiedBy>zs urmince</cp:lastModifiedBy>
  <cp:revision>6</cp:revision>
  <dcterms:created xsi:type="dcterms:W3CDTF">2012-09-12T16:36:18Z</dcterms:created>
  <dcterms:modified xsi:type="dcterms:W3CDTF">2012-09-12T17:42:41Z</dcterms:modified>
</cp:coreProperties>
</file>