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28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0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3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9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2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2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1B9FA-9A15-435A-B19D-055B098302F5}" type="datetimeFigureOut">
              <a:rPr kumimoji="0" lang="sk-SK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3. 3. 2021</a:t>
            </a:fld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D9CD2-70EC-4ACC-9871-20C45666D954}" type="slidenum">
              <a:rPr kumimoji="0" lang="sk-S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07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96FD9B9-9BBB-419A-8284-18445529EF04}" type="datetimeFigureOut">
              <a:rPr lang="sk-SK" smtClean="0"/>
              <a:t>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5A33-6801-42A4-8734-3F735F7C0AE1}" type="slidenum">
              <a:rPr lang="sk-SK" smtClean="0"/>
              <a:t>‹#›</a:t>
            </a:fld>
            <a:endParaRPr lang="sk-SK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25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3ALi3G2FO4" TargetMode="External"/><Relationship Id="rId4" Type="http://schemas.openxmlformats.org/officeDocument/2006/relationships/hyperlink" Target="https://www.youtube.com/watch?v=_xl-j29V9x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3ALi3G2FO4" TargetMode="External"/><Relationship Id="rId2" Type="http://schemas.openxmlformats.org/officeDocument/2006/relationships/hyperlink" Target="https://www.youtube.com/watch?v=_xl-j29V9x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93153" y="3373580"/>
            <a:ext cx="6520577" cy="2944093"/>
          </a:xfrm>
        </p:spPr>
        <p:txBody>
          <a:bodyPr>
            <a:normAutofit fontScale="90000"/>
          </a:bodyPr>
          <a:lstStyle/>
          <a:p>
            <a:r>
              <a:rPr lang="sk-SK" sz="9800" b="1" dirty="0" smtClean="0"/>
              <a:t>UHOL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dirty="0" smtClean="0"/>
              <a:t>- vnútorné uhly trojuholníka, </a:t>
            </a:r>
            <a:br>
              <a:rPr lang="sk-SK" sz="4000" dirty="0" smtClean="0"/>
            </a:br>
            <a:r>
              <a:rPr lang="sk-SK" sz="4000" dirty="0" smtClean="0"/>
              <a:t>rozdelenie trojuholníkov podľa veľkosti vnútorných uhlov</a:t>
            </a:r>
            <a:endParaRPr lang="sk-SK" sz="4000" dirty="0"/>
          </a:p>
        </p:txBody>
      </p:sp>
      <p:pic>
        <p:nvPicPr>
          <p:cNvPr id="4" name="Picture 2" descr="Alfa Icon of Glyph style - Available in SVG, PNG, EPS, AI &amp; Icon fo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39" y="135143"/>
            <a:ext cx="1783706" cy="17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h Geometry Le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1" y="215437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bol Math Geometr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45" y="486539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ta Alphabet Gree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31" y="4685221"/>
            <a:ext cx="2025214" cy="20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amma Letter Greek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90" y="3036594"/>
            <a:ext cx="1593273" cy="15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mega Alphabet Gree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292" y="2181209"/>
            <a:ext cx="758825" cy="7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u Alphabet Greek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48" y="477179"/>
            <a:ext cx="731116" cy="7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501746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UHLY V TROJUHOLNÍKU</a:t>
            </a:r>
            <a:endParaRPr lang="sk-SK" sz="32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39475" t="28477" r="29049" b="41065"/>
          <a:stretch/>
        </p:blipFill>
        <p:spPr>
          <a:xfrm>
            <a:off x="1198320" y="1262131"/>
            <a:ext cx="6107711" cy="3322748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1453028" y="4902016"/>
            <a:ext cx="945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trojuholníku platí, že </a:t>
            </a:r>
            <a:r>
              <a:rPr lang="sk-SK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súčet vnútorných uhlov je 180°</a:t>
            </a:r>
            <a:endParaRPr lang="sk-SK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638800" y="2971800"/>
                <a:ext cx="1641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788FC7C-F69D-4BE2-974B-C13EACCAF56E}" type="mathplaceholder">
                        <a:rPr lang="sk-SK" i="1" smtClean="0">
                          <a:latin typeface="Cambria Math" panose="02040503050406030204" pitchFamily="18" charset="0"/>
                        </a:rPr>
                        <a:t>Zadajte rovnicu.</a:t>
                      </a:fl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1641475" cy="276999"/>
              </a:xfrm>
              <a:prstGeom prst="rect">
                <a:avLst/>
              </a:prstGeom>
              <a:blipFill>
                <a:blip r:embed="rId3"/>
                <a:stretch>
                  <a:fillRect l="-4461" t="-2222" r="-2974" b="-3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3580384" y="5551235"/>
                <a:ext cx="4116832" cy="646331"/>
              </a:xfrm>
              <a:prstGeom prst="rect">
                <a:avLst/>
              </a:prstGeom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sk-SK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sk-SK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sk-SK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sk-SK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sk-SK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</m:t>
                      </m:r>
                      <m:r>
                        <a:rPr lang="sk-SK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384" y="5551235"/>
                <a:ext cx="4116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7475543" y="1662870"/>
                <a:ext cx="3677366" cy="1924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000" b="1" i="1" smtClean="0">
                          <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sk-SK" sz="4000" b="1" i="1" smtClean="0">
                          <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sz="4000" b="1" i="1" smtClean="0">
                          <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k-SK" sz="4000" b="1" i="1" smtClean="0">
                          <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sz="4000" b="1" i="1" smtClean="0">
                          <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sk-SK" sz="4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sk-SK" sz="4000">
                          <a:latin typeface="Cambria Math" panose="02040503050406030204" pitchFamily="18" charset="0"/>
                        </a:rPr>
                        <m:t>vn</m:t>
                      </m:r>
                      <m:r>
                        <a:rPr lang="sk-SK" sz="4000">
                          <a:latin typeface="Cambria Math" panose="02040503050406030204" pitchFamily="18" charset="0"/>
                        </a:rPr>
                        <m:t>ú</m:t>
                      </m:r>
                      <m:r>
                        <m:rPr>
                          <m:sty m:val="p"/>
                        </m:rPr>
                        <a:rPr lang="sk-SK" sz="4000">
                          <a:latin typeface="Cambria Math" panose="02040503050406030204" pitchFamily="18" charset="0"/>
                        </a:rPr>
                        <m:t>torn</m:t>
                      </m:r>
                      <m:r>
                        <a:rPr lang="sk-SK" sz="4000">
                          <a:latin typeface="Cambria Math" panose="02040503050406030204" pitchFamily="18" charset="0"/>
                        </a:rPr>
                        <m:t>é </m:t>
                      </m:r>
                      <m:r>
                        <m:rPr>
                          <m:sty m:val="p"/>
                        </m:rPr>
                        <a:rPr lang="sk-SK" sz="4000">
                          <a:latin typeface="Cambria Math" panose="02040503050406030204" pitchFamily="18" charset="0"/>
                        </a:rPr>
                        <m:t>uhly</m:t>
                      </m:r>
                      <m:r>
                        <a:rPr lang="sk-SK" sz="4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trojuholn</m:t>
                      </m:r>
                      <m:r>
                        <a:rPr lang="sk-SK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m:rPr>
                          <m:sty m:val="p"/>
                        </m:rPr>
                        <a:rPr lang="sk-SK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ka</m:t>
                      </m:r>
                    </m:oMath>
                  </m:oMathPara>
                </a14:m>
                <a:endParaRPr lang="sk-SK" sz="40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543" y="1662870"/>
                <a:ext cx="3677366" cy="1924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4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357744" y="692726"/>
            <a:ext cx="9393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u="sng" dirty="0" smtClean="0"/>
              <a:t>Úloha </a:t>
            </a:r>
            <a:r>
              <a:rPr lang="sk-SK" dirty="0" smtClean="0"/>
              <a:t>: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Narysuj si ľubovoľný trojuholník A, B, C. Odmeraj všetky vnútorné uhly tohto trojuholníka a sčítaj ich.</a:t>
            </a:r>
          </a:p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Vyšlo ti 180°?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y3ALi3G2FO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7744" y="2216727"/>
            <a:ext cx="6904181" cy="3883602"/>
          </a:xfrm>
          <a:prstGeom prst="rect">
            <a:avLst/>
          </a:prstGeom>
        </p:spPr>
      </p:pic>
      <p:sp>
        <p:nvSpPr>
          <p:cNvPr id="5" name="Usmiata tvár 4">
            <a:hlinkClick r:id="rId4"/>
          </p:cNvPr>
          <p:cNvSpPr/>
          <p:nvPr/>
        </p:nvSpPr>
        <p:spPr>
          <a:xfrm>
            <a:off x="9088582" y="3352801"/>
            <a:ext cx="1163782" cy="10945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9276775" y="44473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 smtClean="0"/>
              <a:t>Úloha</a:t>
            </a:r>
            <a:endParaRPr lang="sk-SK" u="sng" dirty="0"/>
          </a:p>
        </p:txBody>
      </p:sp>
    </p:spTree>
    <p:extLst>
      <p:ext uri="{BB962C8B-B14F-4D97-AF65-F5344CB8AC3E}">
        <p14:creationId xmlns:p14="http://schemas.microsoft.com/office/powerpoint/2010/main" val="42921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958384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ROZDELENIE TROJUHOLNÍKOV PODĽA UHLOV</a:t>
            </a:r>
            <a:endParaRPr lang="sk-SK" sz="32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777" t="33055" r="53893" b="28037"/>
          <a:stretch/>
        </p:blipFill>
        <p:spPr>
          <a:xfrm>
            <a:off x="1453952" y="2184531"/>
            <a:ext cx="5022410" cy="4172755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1752852" y="1371006"/>
            <a:ext cx="442460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OSTROUHLÝ TROJUHOLNÍK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747164" y="2355273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- </a:t>
            </a:r>
            <a:r>
              <a:rPr lang="sk-SK" sz="2800" dirty="0" smtClean="0">
                <a:solidFill>
                  <a:srgbClr val="FFFF00"/>
                </a:solidFill>
              </a:rPr>
              <a:t>všetky</a:t>
            </a:r>
            <a:r>
              <a:rPr lang="sk-SK" sz="2800" dirty="0" smtClean="0"/>
              <a:t> vnútorné uhly v trojuholníku </a:t>
            </a:r>
            <a:r>
              <a:rPr lang="sk-SK" sz="2800" b="1" dirty="0" smtClean="0">
                <a:solidFill>
                  <a:srgbClr val="FFFF00"/>
                </a:solidFill>
              </a:rPr>
              <a:t>sú ostré</a:t>
            </a:r>
            <a:endParaRPr lang="sk-SK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6865610" y="4270908"/>
                <a:ext cx="3725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𝑜𝑠𝑡𝑟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𝑢h𝑙𝑦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0" y="4270908"/>
                <a:ext cx="372550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8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958384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ROZDELENIE TROJUHOLNÍKOV PODĽA UHLOV</a:t>
            </a:r>
            <a:endParaRPr lang="sk-SK" sz="3200" b="1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46899" t="35871" r="30929" b="30678"/>
          <a:stretch/>
        </p:blipFill>
        <p:spPr>
          <a:xfrm>
            <a:off x="1631219" y="2258683"/>
            <a:ext cx="4546242" cy="3856187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752852" y="1371006"/>
            <a:ext cx="440338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PRAVOUHLÝ TROJUHOLNÍK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747164" y="2355273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- </a:t>
            </a:r>
            <a:r>
              <a:rPr lang="sk-SK" sz="2800" dirty="0" smtClean="0">
                <a:solidFill>
                  <a:srgbClr val="FFFF00"/>
                </a:solidFill>
              </a:rPr>
              <a:t>jeden</a:t>
            </a:r>
            <a:r>
              <a:rPr lang="sk-SK" sz="2800" dirty="0" smtClean="0"/>
              <a:t> vnútorný uhol v trojuholníku je </a:t>
            </a:r>
            <a:r>
              <a:rPr lang="sk-SK" sz="2800" b="1" dirty="0" smtClean="0">
                <a:solidFill>
                  <a:srgbClr val="FFFF00"/>
                </a:solidFill>
              </a:rPr>
              <a:t>pravý</a:t>
            </a:r>
            <a:r>
              <a:rPr lang="sk-SK" sz="2800" dirty="0" smtClean="0"/>
              <a:t>, </a:t>
            </a:r>
            <a:r>
              <a:rPr lang="sk-SK" sz="2800" u="sng" dirty="0" smtClean="0"/>
              <a:t>ostatné dva sú ostré</a:t>
            </a:r>
            <a:endParaRPr lang="sk-SK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7072749" y="5150547"/>
                <a:ext cx="33112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𝑜𝑠𝑡𝑟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𝑢h𝑙𝑦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49" y="5150547"/>
                <a:ext cx="33112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7160755" y="4205037"/>
                <a:ext cx="3135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𝑝𝑟𝑎𝑣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ý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𝑢h𝑜𝑙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55" y="4205037"/>
                <a:ext cx="313521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0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958384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ROZDELENIE TROJUHOLNÍKOV PODĽA UHLOV</a:t>
            </a:r>
            <a:endParaRPr lang="sk-SK" sz="3200" b="1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37990" t="42914" r="30929" b="26980"/>
          <a:stretch/>
        </p:blipFill>
        <p:spPr>
          <a:xfrm>
            <a:off x="1288473" y="2675292"/>
            <a:ext cx="5368304" cy="2923505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752852" y="1371006"/>
            <a:ext cx="418576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TUPOUHLÝ TROJUHOLNÍK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909915" y="2537172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- </a:t>
            </a:r>
            <a:r>
              <a:rPr lang="sk-SK" sz="2800" dirty="0" smtClean="0">
                <a:solidFill>
                  <a:srgbClr val="FFFF00"/>
                </a:solidFill>
              </a:rPr>
              <a:t>jeden</a:t>
            </a:r>
            <a:r>
              <a:rPr lang="sk-SK" sz="2800" dirty="0" smtClean="0"/>
              <a:t> vnútorný uhol v trojuholníku je </a:t>
            </a:r>
            <a:r>
              <a:rPr lang="sk-SK" sz="2800" b="1" dirty="0" smtClean="0">
                <a:solidFill>
                  <a:srgbClr val="FFFF00"/>
                </a:solidFill>
              </a:rPr>
              <a:t>tupý</a:t>
            </a:r>
            <a:r>
              <a:rPr lang="sk-SK" sz="2800" dirty="0" smtClean="0"/>
              <a:t>, </a:t>
            </a:r>
            <a:r>
              <a:rPr lang="sk-SK" sz="2800" u="sng" dirty="0" smtClean="0"/>
              <a:t>ostatné dva sú ostré</a:t>
            </a:r>
            <a:endParaRPr lang="sk-SK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7211973" y="4137044"/>
                <a:ext cx="27953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𝑡𝑢𝑝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ý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𝑢h𝑜𝑙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73" y="4137044"/>
                <a:ext cx="27953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6954049" y="4929570"/>
                <a:ext cx="33112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𝑜𝑠𝑡𝑟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𝑢h𝑙𝑦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49" y="4929570"/>
                <a:ext cx="33112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2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274617" y="346363"/>
            <a:ext cx="9393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u="sng" dirty="0" smtClean="0"/>
              <a:t>Úloha </a:t>
            </a:r>
            <a:r>
              <a:rPr lang="sk-SK" dirty="0" smtClean="0"/>
              <a:t>: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Dopočítaj uhol v trojuholníku a zisti o aký typ trojuholníka podľa veľkosti vnútorných uhlov ide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1404831" y="1486144"/>
                <a:ext cx="1266372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28°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64°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400" dirty="0" smtClean="0"/>
                  <a:t> ?</a:t>
                </a:r>
                <a:endParaRPr lang="sk-SK" sz="2400" dirty="0"/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31" y="1486144"/>
                <a:ext cx="1266372" cy="1200329"/>
              </a:xfrm>
              <a:prstGeom prst="rect">
                <a:avLst/>
              </a:prstGeom>
              <a:blipFill>
                <a:blip r:embed="rId2"/>
                <a:stretch>
                  <a:fillRect l="-3318" t="-3500" r="-6161" b="-1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6210524" y="4953486"/>
                <a:ext cx="1266373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81°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45°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400" dirty="0" smtClean="0"/>
                  <a:t> ?</a:t>
                </a:r>
                <a:endParaRPr lang="sk-SK" sz="2400" dirty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524" y="4953486"/>
                <a:ext cx="1266373" cy="1200329"/>
              </a:xfrm>
              <a:prstGeom prst="rect">
                <a:avLst/>
              </a:prstGeom>
              <a:blipFill>
                <a:blip r:embed="rId3"/>
                <a:stretch>
                  <a:fillRect l="-3791" t="-3518" r="-5687" b="-105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8076333" y="4953485"/>
                <a:ext cx="1266372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400" dirty="0"/>
                  <a:t>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76°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28°</a:t>
                </a:r>
                <a:r>
                  <a:rPr lang="sk-SK" sz="2400" dirty="0" smtClean="0"/>
                  <a:t> </a:t>
                </a:r>
                <a:endParaRPr lang="sk-SK" sz="2400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333" y="4953485"/>
                <a:ext cx="1266372" cy="1200329"/>
              </a:xfrm>
              <a:prstGeom prst="rect">
                <a:avLst/>
              </a:prstGeom>
              <a:blipFill>
                <a:blip r:embed="rId4"/>
                <a:stretch>
                  <a:fillRect l="-3791" t="-3518" r="-5687" b="-100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6210525" y="1486140"/>
                <a:ext cx="1266373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65°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72°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400" dirty="0" smtClean="0"/>
                  <a:t> ?</a:t>
                </a:r>
                <a:endParaRPr lang="sk-SK" sz="24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525" y="1486140"/>
                <a:ext cx="1266373" cy="1200329"/>
              </a:xfrm>
              <a:prstGeom prst="rect">
                <a:avLst/>
              </a:prstGeom>
              <a:blipFill>
                <a:blip r:embed="rId5"/>
                <a:stretch>
                  <a:fillRect l="-3791" t="-3500" r="-5687" b="-1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8068868" y="1486141"/>
                <a:ext cx="1266372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400" dirty="0"/>
                  <a:t>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92°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89°</a:t>
                </a:r>
                <a:r>
                  <a:rPr lang="sk-SK" sz="2400" dirty="0" smtClean="0"/>
                  <a:t> </a:t>
                </a:r>
                <a:endParaRPr lang="sk-SK" sz="24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868" y="1486141"/>
                <a:ext cx="1266372" cy="1200329"/>
              </a:xfrm>
              <a:prstGeom prst="rect">
                <a:avLst/>
              </a:prstGeom>
              <a:blipFill>
                <a:blip r:embed="rId6"/>
                <a:stretch>
                  <a:fillRect l="-3810" t="-3500" r="-6190" b="-9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9849004" y="1486141"/>
                <a:ext cx="1197444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47°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:r>
                  <a:rPr lang="sk-SK" sz="2400" dirty="0" smtClean="0"/>
                  <a:t>?</a:t>
                </a:r>
                <a:endParaRPr lang="sk-SK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43°</a:t>
                </a:r>
                <a:endParaRPr lang="sk-SK" sz="2400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004" y="1486141"/>
                <a:ext cx="1197444" cy="1200329"/>
              </a:xfrm>
              <a:prstGeom prst="rect">
                <a:avLst/>
              </a:prstGeom>
              <a:blipFill>
                <a:blip r:embed="rId7"/>
                <a:stretch>
                  <a:fillRect l="-1005" t="-3500" r="-6030" b="-9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6210525" y="3200886"/>
                <a:ext cx="1295226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38°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400" dirty="0" smtClean="0"/>
                  <a:t>?</a:t>
                </a:r>
                <a:endParaRPr lang="sk-SK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</m:t>
                      </m:r>
                      <m:r>
                        <m:rPr>
                          <m:nor/>
                        </m:rPr>
                        <a:rPr lang="sk-SK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sk-SK" sz="2400" i="1" dirty="0"/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525" y="3200886"/>
                <a:ext cx="1295226" cy="1200329"/>
              </a:xfrm>
              <a:prstGeom prst="rect">
                <a:avLst/>
              </a:prstGeom>
              <a:blipFill>
                <a:blip r:embed="rId8"/>
                <a:stretch>
                  <a:fillRect t="-3500" r="-1860" b="-2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7991373" y="3197178"/>
                <a:ext cx="1436292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400" dirty="0" smtClean="0"/>
                  <a:t>?</a:t>
                </a:r>
                <a:endParaRPr lang="sk-SK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115°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35°</a:t>
                </a:r>
                <a:endParaRPr lang="sk-SK" sz="2400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73" y="3197178"/>
                <a:ext cx="1436292" cy="1200329"/>
              </a:xfrm>
              <a:prstGeom prst="rect">
                <a:avLst/>
              </a:prstGeom>
              <a:blipFill>
                <a:blip r:embed="rId9"/>
                <a:stretch>
                  <a:fillRect l="-3347" t="-3500" r="-5021" b="-9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9861281" y="3197179"/>
                <a:ext cx="1266373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58°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72°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400" dirty="0" smtClean="0"/>
                  <a:t> ?</a:t>
                </a:r>
                <a:endParaRPr lang="sk-SK" sz="2400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81" y="3197179"/>
                <a:ext cx="1266373" cy="1200329"/>
              </a:xfrm>
              <a:prstGeom prst="rect">
                <a:avLst/>
              </a:prstGeom>
              <a:blipFill>
                <a:blip r:embed="rId10"/>
                <a:stretch>
                  <a:fillRect l="-3810" t="-3500" r="-6190" b="-1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9861281" y="4953485"/>
                <a:ext cx="1266373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36°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53°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400" dirty="0" smtClean="0"/>
                  <a:t> ?</a:t>
                </a:r>
                <a:endParaRPr lang="sk-SK" sz="2400" dirty="0"/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81" y="4953485"/>
                <a:ext cx="1266373" cy="1200329"/>
              </a:xfrm>
              <a:prstGeom prst="rect">
                <a:avLst/>
              </a:prstGeom>
              <a:blipFill>
                <a:blip r:embed="rId11"/>
                <a:stretch>
                  <a:fillRect l="-3810" t="-3518" r="-6190" b="-105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1404831" y="3005890"/>
                <a:ext cx="3130985" cy="2831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  <a:r>
                  <a:rPr lang="sk-SK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° + 64° = 92° </a:t>
                </a:r>
              </a:p>
              <a:p>
                <a:r>
                  <a:rPr lang="sk-SK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180° - 92° = </a:t>
                </a:r>
                <a:r>
                  <a:rPr lang="sk-SK" sz="3200" i="1" dirty="0" smtClean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88° </a:t>
                </a:r>
              </a:p>
              <a:p>
                <a14:m>
                  <m:oMath xmlns:m="http://schemas.openxmlformats.org/officeDocument/2006/math">
                    <m:r>
                      <a:rPr lang="sk-SK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3200" i="1" dirty="0" smtClean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88°</a:t>
                </a:r>
              </a:p>
              <a:p>
                <a14:m>
                  <m:oMath xmlns:m="http://schemas.openxmlformats.org/officeDocument/2006/math">
                    <m:r>
                      <a:rPr lang="sk-SK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28°</a:t>
                </a:r>
              </a:p>
              <a:p>
                <a14:m>
                  <m:oMath xmlns:m="http://schemas.openxmlformats.org/officeDocument/2006/math">
                    <m:r>
                      <a:rPr lang="sk-SK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64°</a:t>
                </a:r>
                <a:endParaRPr lang="sk-SK" sz="3200" i="1" dirty="0" smtClean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31" y="3005890"/>
                <a:ext cx="3130985" cy="2831544"/>
              </a:xfrm>
              <a:prstGeom prst="rect">
                <a:avLst/>
              </a:prstGeom>
              <a:blipFill>
                <a:blip r:embed="rId12"/>
                <a:stretch>
                  <a:fillRect l="-4864" t="-2796" r="-11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ravá zložená zátvorka 14"/>
          <p:cNvSpPr/>
          <p:nvPr/>
        </p:nvSpPr>
        <p:spPr>
          <a:xfrm>
            <a:off x="2970323" y="4087091"/>
            <a:ext cx="443345" cy="135774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3479563" y="4581298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OSTROUHLÝ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2038017" y="5634208"/>
            <a:ext cx="1051477" cy="69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1993729" y="566758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180°</a:t>
            </a:r>
            <a:endParaRPr lang="sk-SK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2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84158" y="2087341"/>
            <a:ext cx="685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Odkazy na videá:</a:t>
            </a:r>
          </a:p>
          <a:p>
            <a:endParaRPr lang="sk-SK" dirty="0" smtClean="0"/>
          </a:p>
          <a:p>
            <a:r>
              <a:rPr lang="sk-SK" dirty="0"/>
              <a:t>RV </a:t>
            </a:r>
            <a:r>
              <a:rPr lang="sk-SK" dirty="0" smtClean="0"/>
              <a:t>TUTORIALS : </a:t>
            </a:r>
            <a:r>
              <a:rPr lang="sk-SK" dirty="0" smtClean="0">
                <a:hlinkClick r:id="rId2"/>
              </a:rPr>
              <a:t>https</a:t>
            </a:r>
            <a:r>
              <a:rPr lang="sk-SK" dirty="0">
                <a:hlinkClick r:id="rId2"/>
              </a:rPr>
              <a:t>://www.youtube.com/watch?v=_xl-j29V9x4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704110" y="98367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ZDROJE:</a:t>
            </a:r>
            <a:endParaRPr lang="sk-SK" sz="2800" b="1" dirty="0"/>
          </a:p>
        </p:txBody>
      </p:sp>
      <p:sp>
        <p:nvSpPr>
          <p:cNvPr id="4" name="Obdĺžnik 3"/>
          <p:cNvSpPr/>
          <p:nvPr/>
        </p:nvSpPr>
        <p:spPr>
          <a:xfrm>
            <a:off x="1584158" y="3255543"/>
            <a:ext cx="6628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 err="1"/>
              <a:t>Kyle</a:t>
            </a:r>
            <a:r>
              <a:rPr lang="sk-SK" dirty="0"/>
              <a:t> </a:t>
            </a:r>
            <a:r>
              <a:rPr lang="sk-SK" dirty="0" err="1" smtClean="0"/>
              <a:t>Pearce</a:t>
            </a:r>
            <a:r>
              <a:rPr lang="sk-SK" dirty="0" smtClean="0"/>
              <a:t> : </a:t>
            </a:r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://www.youtube.com/watch?v=y3ALi3G2FO4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6995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311</Words>
  <Application>Microsoft Office PowerPoint</Application>
  <PresentationFormat>Širokouhlá</PresentationFormat>
  <Paragraphs>67</Paragraphs>
  <Slides>8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MS Shell Dlg 2</vt:lpstr>
      <vt:lpstr>Wingdings</vt:lpstr>
      <vt:lpstr>Wingdings 3</vt:lpstr>
      <vt:lpstr>Madison</vt:lpstr>
      <vt:lpstr>UHOL - vnútorné uhly trojuholníka,  rozdelenie trojuholníkov podľa veľkosti vnútorných uhlov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ZŠ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UHOL - vnútorné uhly trojuholníka,  rozdelenie trojuholníkov podľa veľkosti vnútorných uhlov</dc:title>
  <dc:creator>ucitel</dc:creator>
  <cp:lastModifiedBy>ucitel</cp:lastModifiedBy>
  <cp:revision>9</cp:revision>
  <dcterms:created xsi:type="dcterms:W3CDTF">2021-03-03T06:43:13Z</dcterms:created>
  <dcterms:modified xsi:type="dcterms:W3CDTF">2021-03-03T07:40:02Z</dcterms:modified>
</cp:coreProperties>
</file>