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85" r:id="rId6"/>
    <p:sldId id="273" r:id="rId7"/>
    <p:sldId id="262" r:id="rId8"/>
    <p:sldId id="280" r:id="rId9"/>
    <p:sldId id="283" r:id="rId10"/>
    <p:sldId id="286" r:id="rId11"/>
    <p:sldId id="284" r:id="rId12"/>
    <p:sldId id="270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4CE-D2DA-41BE-96F6-47F2AFEF0E74}" type="datetimeFigureOut">
              <a:rPr lang="sk-SK" smtClean="0"/>
              <a:pPr/>
              <a:t>5. 2. 2020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erdelovci\Desktop\Maria\fyzika\19012012012.mp4" TargetMode="Externa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erdelovci\Desktop\Maria\fyzika\19012012007.mp4" TargetMode="External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erdelovci\Desktop\Maria\fyzika\19012012008.mp4" TargetMode="Externa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93938"/>
            <a:ext cx="6675437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433762"/>
            <a:ext cx="1039584" cy="136338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571500"/>
            <a:ext cx="1212726" cy="2425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aoblený obdĺžnik 10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8" name="Nadpis 5"/>
          <p:cNvSpPr>
            <a:spLocks noGrp="1"/>
          </p:cNvSpPr>
          <p:nvPr>
            <p:ph type="title"/>
          </p:nvPr>
        </p:nvSpPr>
        <p:spPr>
          <a:xfrm>
            <a:off x="2411760" y="0"/>
            <a:ext cx="2088232" cy="360040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C:\Users\Herdelovci\Desktop\Maria\fyzika\190120125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111897" y="-87560"/>
            <a:ext cx="4681537" cy="624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aoblený obdĺžnik 9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11" name="Nadpis 5"/>
          <p:cNvSpPr txBox="1">
            <a:spLocks/>
          </p:cNvSpPr>
          <p:nvPr/>
        </p:nvSpPr>
        <p:spPr>
          <a:xfrm>
            <a:off x="500596" y="690064"/>
            <a:ext cx="3207308" cy="434680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cs-CZ" sz="3600" b="1" kern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VYSVETLENIE:</a:t>
            </a:r>
            <a:endParaRPr lang="sk-SK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755576" y="1700808"/>
            <a:ext cx="6186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latin typeface="Comic Sans MS" pitchFamily="66" charset="0"/>
              </a:rPr>
              <a:t>Úplné vysvetlenie tohto javu nie je známe.</a:t>
            </a:r>
          </a:p>
          <a:p>
            <a:r>
              <a:rPr lang="pl-PL" sz="2400" dirty="0" smtClean="0">
                <a:latin typeface="Comic Sans MS" pitchFamily="66" charset="0"/>
              </a:rPr>
              <a:t>Ide o optické ilúzie. </a:t>
            </a:r>
            <a:endParaRPr lang="sk-SK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403508" y="2967335"/>
            <a:ext cx="233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KONIEC</a:t>
            </a:r>
            <a:endParaRPr lang="sk-SK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3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>
            <a:hlinkClick r:id="rId2" action="ppaction://hlinksldjump"/>
          </p:cNvPr>
          <p:cNvSpPr/>
          <p:nvPr/>
        </p:nvSpPr>
        <p:spPr>
          <a:xfrm>
            <a:off x="899592" y="1988840"/>
            <a:ext cx="7272808" cy="1253991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cap="all" dirty="0" smtClean="0">
                <a:solidFill>
                  <a:schemeClr val="tx1"/>
                </a:solidFill>
              </a:rPr>
              <a:t>Záhady </a:t>
            </a:r>
            <a:r>
              <a:rPr lang="cs-CZ" sz="2800" b="1" cap="all" dirty="0" err="1" smtClean="0">
                <a:solidFill>
                  <a:schemeClr val="tx1"/>
                </a:solidFill>
              </a:rPr>
              <a:t>otáčajúcich</a:t>
            </a:r>
            <a:r>
              <a:rPr lang="cs-CZ" sz="2800" b="1" cap="all" dirty="0" smtClean="0">
                <a:solidFill>
                  <a:schemeClr val="tx1"/>
                </a:solidFill>
              </a:rPr>
              <a:t> </a:t>
            </a:r>
            <a:r>
              <a:rPr lang="cs-CZ" sz="2800" b="1" cap="all" dirty="0" err="1" smtClean="0">
                <a:solidFill>
                  <a:schemeClr val="tx1"/>
                </a:solidFill>
              </a:rPr>
              <a:t>sa</a:t>
            </a:r>
            <a:r>
              <a:rPr lang="cs-CZ" sz="2800" b="1" cap="all" dirty="0" smtClean="0">
                <a:solidFill>
                  <a:schemeClr val="tx1"/>
                </a:solidFill>
              </a:rPr>
              <a:t> </a:t>
            </a:r>
            <a:r>
              <a:rPr lang="cs-CZ" sz="2800" b="1" cap="all" dirty="0" err="1" smtClean="0">
                <a:solidFill>
                  <a:schemeClr val="tx1"/>
                </a:solidFill>
              </a:rPr>
              <a:t>kotúčov</a:t>
            </a:r>
            <a:endParaRPr lang="sk-SK" cap="all" dirty="0"/>
          </a:p>
        </p:txBody>
      </p:sp>
      <p:sp>
        <p:nvSpPr>
          <p:cNvPr id="6" name="Zaoblený obdĺžnik 5">
            <a:hlinkClick r:id="" action="ppaction://hlinkshowjump?jump=nextslide"/>
          </p:cNvPr>
          <p:cNvSpPr/>
          <p:nvPr/>
        </p:nvSpPr>
        <p:spPr>
          <a:xfrm>
            <a:off x="680424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ĎALEJ</a:t>
            </a:r>
            <a:r>
              <a:rPr lang="cs-CZ" smtClean="0"/>
              <a:t>J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07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" action="ppaction://hlinkshowjump?jump=nex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aoblený obdĺžnik 4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11" name="Nadpis 5"/>
          <p:cNvSpPr>
            <a:spLocks noGrp="1"/>
          </p:cNvSpPr>
          <p:nvPr>
            <p:ph type="title"/>
          </p:nvPr>
        </p:nvSpPr>
        <p:spPr>
          <a:xfrm>
            <a:off x="3131839" y="0"/>
            <a:ext cx="2736305" cy="504056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Č.1.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Nadpis 5"/>
          <p:cNvSpPr txBox="1">
            <a:spLocks/>
          </p:cNvSpPr>
          <p:nvPr/>
        </p:nvSpPr>
        <p:spPr>
          <a:xfrm>
            <a:off x="500596" y="690064"/>
            <a:ext cx="2703252" cy="938736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cs-CZ" sz="2800" b="1" kern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POTREBUJEME:</a:t>
            </a:r>
            <a:endParaRPr lang="sk-SK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500596" y="2081321"/>
            <a:ext cx="291927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cs-CZ" sz="2400" b="1" dirty="0" smtClean="0"/>
              <a:t>výkres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b="1" dirty="0" err="1" smtClean="0"/>
              <a:t>čierna</a:t>
            </a:r>
            <a:r>
              <a:rPr lang="cs-CZ" sz="2400" b="1" dirty="0" smtClean="0"/>
              <a:t> </a:t>
            </a:r>
            <a:r>
              <a:rPr lang="cs-CZ" sz="2400" b="1" dirty="0" err="1" smtClean="0"/>
              <a:t>fixka</a:t>
            </a:r>
            <a:endParaRPr lang="cs-CZ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k-SK" sz="2400" b="1" dirty="0" smtClean="0"/>
              <a:t>nožnice</a:t>
            </a:r>
            <a:endParaRPr lang="cs-CZ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cs-CZ" sz="2400" b="1" dirty="0" smtClean="0"/>
              <a:t>špendlík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b="1" dirty="0" err="1" smtClean="0"/>
              <a:t>ceruzka</a:t>
            </a:r>
            <a:r>
              <a:rPr lang="cs-CZ" sz="2400" b="1" dirty="0" smtClean="0"/>
              <a:t> s gumou</a:t>
            </a:r>
            <a:endParaRPr lang="cs-CZ" sz="2400" b="1" dirty="0"/>
          </a:p>
        </p:txBody>
      </p:sp>
      <p:pic>
        <p:nvPicPr>
          <p:cNvPr id="8" name="Picture 2" descr="C:\Users\Herdelovci\Desktop\Maria\fyzika\1901201255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4201145" cy="3150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9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" action="ppaction://hlinkshowjump?jump=nex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aoblený obdĺžnik 4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11" name="Nadpis 5"/>
          <p:cNvSpPr>
            <a:spLocks noGrp="1"/>
          </p:cNvSpPr>
          <p:nvPr>
            <p:ph type="title"/>
          </p:nvPr>
        </p:nvSpPr>
        <p:spPr>
          <a:xfrm>
            <a:off x="3131839" y="0"/>
            <a:ext cx="2592289" cy="504056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Č.1.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Nadpis 5"/>
          <p:cNvSpPr txBox="1">
            <a:spLocks/>
          </p:cNvSpPr>
          <p:nvPr/>
        </p:nvSpPr>
        <p:spPr>
          <a:xfrm>
            <a:off x="500596" y="690064"/>
            <a:ext cx="3567348" cy="469368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cs-CZ" sz="3600" b="1" kern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POSTUP: </a:t>
            </a:r>
            <a:r>
              <a:rPr lang="cs-CZ" sz="2800" b="1" kern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1.KROK</a:t>
            </a:r>
            <a:endParaRPr lang="sk-SK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Zástupný symbol obsahu 7"/>
          <p:cNvSpPr txBox="1">
            <a:spLocks/>
          </p:cNvSpPr>
          <p:nvPr/>
        </p:nvSpPr>
        <p:spPr>
          <a:xfrm>
            <a:off x="539552" y="1268760"/>
            <a:ext cx="4159298" cy="3744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sk-SK" sz="2800" dirty="0" smtClean="0">
                <a:latin typeface="Comic Sans MS" pitchFamily="66" charset="0"/>
              </a:rPr>
              <a:t>Vystrihneme kruh s polomerom približne 8 cm.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>
                <a:latin typeface="Comic Sans MS" pitchFamily="66" charset="0"/>
              </a:rPr>
              <a:t>Zafarbime časť čiernou ceruzkou tak, ako je to na obr.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>
                <a:latin typeface="Comic Sans MS" pitchFamily="66" charset="0"/>
              </a:rPr>
              <a:t> Začnime točiť kruhom na špendlíku, zapichnutom v gume.</a:t>
            </a:r>
          </a:p>
        </p:txBody>
      </p:sp>
      <p:pic>
        <p:nvPicPr>
          <p:cNvPr id="16" name="Picture 2" descr="C:\Users\Herdelovci\Desktop\Maria\fyzika\190120125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268760"/>
            <a:ext cx="3370955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" action="ppaction://hlinkshowjump?jump=nex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11" name="Nadpis 5"/>
          <p:cNvSpPr>
            <a:spLocks noGrp="1"/>
          </p:cNvSpPr>
          <p:nvPr>
            <p:ph type="title"/>
          </p:nvPr>
        </p:nvSpPr>
        <p:spPr>
          <a:xfrm>
            <a:off x="3131839" y="0"/>
            <a:ext cx="2232249" cy="504056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Č.1.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1901201201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99592" y="692696"/>
            <a:ext cx="7216153" cy="3969824"/>
          </a:xfrm>
          <a:prstGeom prst="rect">
            <a:avLst/>
          </a:prstGeom>
        </p:spPr>
      </p:pic>
      <p:sp>
        <p:nvSpPr>
          <p:cNvPr id="18" name="Obdĺžnik 17"/>
          <p:cNvSpPr/>
          <p:nvPr/>
        </p:nvSpPr>
        <p:spPr>
          <a:xfrm>
            <a:off x="1259632" y="472514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sk-SK" dirty="0" smtClean="0">
                <a:latin typeface="Comic Sans MS" pitchFamily="66" charset="0"/>
              </a:rPr>
              <a:t> Celý kruh vidíme v jednom odtieni sivej farby.</a:t>
            </a:r>
            <a:endParaRPr lang="sk-SK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 fullScrn="1">
              <p:cMediaNode numSld="999">
                <p:cTn id="16" fill="remove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" action="ppaction://hlinkshowjump?jump=nex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aoblený obdĺžnik 4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11" name="Nadpis 5"/>
          <p:cNvSpPr>
            <a:spLocks noGrp="1"/>
          </p:cNvSpPr>
          <p:nvPr>
            <p:ph type="title"/>
          </p:nvPr>
        </p:nvSpPr>
        <p:spPr>
          <a:xfrm>
            <a:off x="2339753" y="0"/>
            <a:ext cx="2376263" cy="504056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Č.2.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99592" y="764704"/>
            <a:ext cx="66247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2400" dirty="0" smtClean="0">
                <a:solidFill>
                  <a:srgbClr val="000000"/>
                </a:solidFill>
                <a:latin typeface="Comic Sans MS" pitchFamily="66" charset="0"/>
              </a:rPr>
              <a:t>Vystrihnime a načierno zafarbime druhý kruh (podobne ako prvý), ale teraz načierno zafarbime časť podľa obr.</a:t>
            </a:r>
            <a:endParaRPr lang="sk-SK" sz="2400" b="1" cap="none" spc="0" dirty="0">
              <a:ln w="11430"/>
              <a:solidFill>
                <a:srgbClr val="00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" name="Picture 3" descr="C:\Users\Herdelovci\Desktop\Maria\fyzika\190120125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204864"/>
            <a:ext cx="4129137" cy="3096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4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" action="ppaction://hlinkshowjump?jump=nex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aoblený obdĺžnik 4">
            <a:hlinkClick r:id="rId4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2339752" y="0"/>
            <a:ext cx="2448272" cy="360040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Č.2.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1901201200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259632" y="1052736"/>
            <a:ext cx="6832323" cy="3758668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2195736" y="4941168"/>
            <a:ext cx="4958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latin typeface="Comic Sans MS" pitchFamily="66" charset="0"/>
              </a:rPr>
              <a:t>Kruh je sivý okrem miesta zlomu. </a:t>
            </a:r>
            <a:endParaRPr lang="sk-SK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2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 fullScrn="1">
              <p:cMediaNode>
                <p:cTn id="16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aoblený obdĺžnik 10">
            <a:hlinkClick r:id="rId3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8" name="Nadpis 5"/>
          <p:cNvSpPr>
            <a:spLocks noGrp="1"/>
          </p:cNvSpPr>
          <p:nvPr>
            <p:ph type="title"/>
          </p:nvPr>
        </p:nvSpPr>
        <p:spPr>
          <a:xfrm>
            <a:off x="2483768" y="0"/>
            <a:ext cx="2880320" cy="360040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Č.3.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827584" y="692696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Opäť si teda spravme kruh vytvorený z bielych a čiernych úsekov podľa </a:t>
            </a:r>
            <a:r>
              <a:rPr lang="sk-SK" sz="2400" dirty="0" err="1" smtClean="0">
                <a:latin typeface="Comic Sans MS" pitchFamily="66" charset="0"/>
              </a:rPr>
              <a:t>obr.Keď</a:t>
            </a:r>
            <a:r>
              <a:rPr lang="sk-SK" sz="2400" dirty="0" smtClean="0">
                <a:latin typeface="Comic Sans MS" pitchFamily="66" charset="0"/>
              </a:rPr>
              <a:t> to urobíme, roztočme kruh. </a:t>
            </a:r>
            <a:endParaRPr lang="sk-SK" sz="2400" dirty="0">
              <a:latin typeface="Comic Sans MS" pitchFamily="66" charset="0"/>
            </a:endParaRPr>
          </a:p>
        </p:txBody>
      </p:sp>
      <p:pic>
        <p:nvPicPr>
          <p:cNvPr id="16" name="Picture 2" descr="C:\Users\Herdelovci\Desktop\Maria\fyzika\190120125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916832"/>
            <a:ext cx="4139952" cy="3104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31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733256"/>
            <a:ext cx="1688738" cy="8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aoblený obdĺžnik 10">
            <a:hlinkClick r:id="rId4" action="ppaction://hlinksldjump"/>
          </p:cNvPr>
          <p:cNvSpPr/>
          <p:nvPr/>
        </p:nvSpPr>
        <p:spPr>
          <a:xfrm>
            <a:off x="683568" y="5877272"/>
            <a:ext cx="1512168" cy="432048"/>
          </a:xfrm>
          <a:prstGeom prst="roundRect">
            <a:avLst/>
          </a:prstGeom>
          <a:solidFill>
            <a:schemeClr val="bg1"/>
          </a:solidFill>
          <a:ln w="444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smtClean="0">
                <a:solidFill>
                  <a:schemeClr val="tx1"/>
                </a:solidFill>
              </a:rPr>
              <a:t>DOMOV</a:t>
            </a:r>
            <a:endParaRPr lang="sk-SK"/>
          </a:p>
        </p:txBody>
      </p:sp>
      <p:sp>
        <p:nvSpPr>
          <p:cNvPr id="8" name="Nadpis 5"/>
          <p:cNvSpPr>
            <a:spLocks noGrp="1"/>
          </p:cNvSpPr>
          <p:nvPr>
            <p:ph type="title"/>
          </p:nvPr>
        </p:nvSpPr>
        <p:spPr>
          <a:xfrm>
            <a:off x="2411760" y="0"/>
            <a:ext cx="3024336" cy="360040"/>
          </a:xfrm>
          <a:prstGeom prst="roundRect">
            <a:avLst/>
          </a:prstGeom>
          <a:solidFill>
            <a:sysClr val="window" lastClr="FFFFFF"/>
          </a:solidFill>
          <a:ln w="44450" cap="rnd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rtlCol="0" anchor="ctr"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POKUS Č.3.   </a:t>
            </a:r>
            <a:endParaRPr kumimoji="0" lang="sk-S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190120120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99592" y="620688"/>
            <a:ext cx="7199094" cy="3960439"/>
          </a:xfrm>
          <a:prstGeom prst="rect">
            <a:avLst/>
          </a:prstGeom>
        </p:spPr>
      </p:pic>
      <p:sp>
        <p:nvSpPr>
          <p:cNvPr id="15" name="Obdĺžnik 14"/>
          <p:cNvSpPr/>
          <p:nvPr/>
        </p:nvSpPr>
        <p:spPr>
          <a:xfrm>
            <a:off x="755576" y="465313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latin typeface="Comic Sans MS" pitchFamily="66" charset="0"/>
              </a:rPr>
              <a:t>Uvidíme farby modro-fialové a potom žlto-červené, pričom farby sa menia podľa rýchlosti rotácie.</a:t>
            </a:r>
            <a:endParaRPr lang="sk-SK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8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 fullScrn="1">
              <p:cMediaNode>
                <p:cTn id="16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Prezentácia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Prezentácia3</Template>
  <TotalTime>417</TotalTime>
  <Words>138</Words>
  <Application>Microsoft Office PowerPoint</Application>
  <PresentationFormat>Prezentácia na obrazovke (4:3)</PresentationFormat>
  <Paragraphs>38</Paragraphs>
  <Slides>12</Slides>
  <Notes>0</Notes>
  <HiddenSlides>0</HiddenSlides>
  <MMClips>3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Comic Sans MS</vt:lpstr>
      <vt:lpstr>Prezentácia3</vt:lpstr>
      <vt:lpstr>Prezentácia programu PowerPoint</vt:lpstr>
      <vt:lpstr>Prezentácia programu PowerPoint</vt:lpstr>
      <vt:lpstr>POKUS Č.1.   </vt:lpstr>
      <vt:lpstr>POKUS Č.1.   </vt:lpstr>
      <vt:lpstr>POKUS Č.1.   </vt:lpstr>
      <vt:lpstr>POKUS Č.2.   </vt:lpstr>
      <vt:lpstr>POKUS Č.2.   </vt:lpstr>
      <vt:lpstr>POKUS Č.3.   </vt:lpstr>
      <vt:lpstr>POKUS Č.3.   </vt:lpstr>
      <vt:lpstr>POKUS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Mgr.Vladimír Kázik</dc:creator>
  <cp:lastModifiedBy>Lenka Andrašková</cp:lastModifiedBy>
  <cp:revision>50</cp:revision>
  <dcterms:created xsi:type="dcterms:W3CDTF">2011-06-08T13:33:31Z</dcterms:created>
  <dcterms:modified xsi:type="dcterms:W3CDTF">2020-02-05T05:00:29Z</dcterms:modified>
</cp:coreProperties>
</file>