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61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49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6DCEB-C9CA-44F5-8121-A48F3363391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87D12-497E-4ED2-8F07-F1D97D67E85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BDC6A-F59B-4907-8969-1CE71BBDAB1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6DCEB-C9CA-44F5-8121-A48F3363391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308A3-EAAF-45B5-ABA7-7D7388E7625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9687C-8B2C-43B4-9CD0-AA79B13894F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0D927-7CC0-4975-95AC-B10AE90D38A1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B6937-57A5-406F-A40E-4ACE1C02CC3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A0E19-963E-4465-8C76-8897DFF1CDF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0BED2-A03D-41A6-A4C9-30C33C260BA1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A749D-77C8-4B18-931E-1B9B314B7AB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308A3-EAAF-45B5-ABA7-7D7388E7625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C4E8D-6C39-4119-AF79-30F299512329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87D12-497E-4ED2-8F07-F1D97D67E85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BDC6A-F59B-4907-8969-1CE71BBDAB1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9687C-8B2C-43B4-9CD0-AA79B13894F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0D927-7CC0-4975-95AC-B10AE90D38A1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B6937-57A5-406F-A40E-4ACE1C02CC3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A0E19-963E-4465-8C76-8897DFF1CDF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0BED2-A03D-41A6-A4C9-30C33C260BA1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A749D-77C8-4B18-931E-1B9B314B7AB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C4E8D-6C39-4119-AF79-30F299512329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4BD93D-C210-40F6-ABD4-16E56C94B81E}" type="slidenum">
              <a:rPr lang="en-GB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4BD93D-C210-40F6-ABD4-16E56C94B81E}" type="slidenum">
              <a:rPr lang="en-GB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952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sz="2400">
              <a:solidFill>
                <a:srgbClr val="0000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6762750"/>
            <a:ext cx="9144000" cy="952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sz="2400">
              <a:solidFill>
                <a:srgbClr val="000000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5250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sz="240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048750" y="0"/>
            <a:ext cx="95250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sz="2400">
              <a:solidFill>
                <a:srgbClr val="000000"/>
              </a:solidFill>
            </a:endParaRP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854700" y="5035550"/>
            <a:ext cx="3060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cs-CZ" dirty="0">
                <a:solidFill>
                  <a:srgbClr val="FFFFFF"/>
                </a:solidFill>
                <a:latin typeface="Comic Sans MS" pitchFamily="66" charset="0"/>
              </a:rPr>
              <a:t>Klikni </a:t>
            </a:r>
            <a:r>
              <a:rPr lang="en-GB" dirty="0" smtClean="0">
                <a:solidFill>
                  <a:srgbClr val="FFFFFF"/>
                </a:solidFill>
                <a:latin typeface="Comic Sans MS" pitchFamily="66" charset="0"/>
                <a:sym typeface="Symbol" pitchFamily="18" charset="2"/>
              </a:rPr>
              <a:t></a:t>
            </a:r>
            <a:endParaRPr lang="en-GB" dirty="0">
              <a:solidFill>
                <a:srgbClr val="FFFF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27150" y="869950"/>
            <a:ext cx="6496050" cy="4127500"/>
            <a:chOff x="848" y="632"/>
            <a:chExt cx="4092" cy="2600"/>
          </a:xfrm>
        </p:grpSpPr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950" y="660"/>
              <a:ext cx="3934" cy="25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sk-SK" sz="24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852" y="660"/>
              <a:ext cx="96" cy="2555"/>
            </a:xfrm>
            <a:prstGeom prst="rect">
              <a:avLst/>
            </a:prstGeom>
            <a:gradFill rotWithShape="1">
              <a:gsLst>
                <a:gs pos="0">
                  <a:srgbClr val="F7D695">
                    <a:gamma/>
                    <a:shade val="66275"/>
                    <a:invGamma/>
                  </a:srgbClr>
                </a:gs>
                <a:gs pos="50000">
                  <a:srgbClr val="F7D695"/>
                </a:gs>
                <a:gs pos="100000">
                  <a:srgbClr val="F7D695">
                    <a:gamma/>
                    <a:shade val="6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4844" y="652"/>
              <a:ext cx="96" cy="2555"/>
            </a:xfrm>
            <a:prstGeom prst="rect">
              <a:avLst/>
            </a:prstGeom>
            <a:gradFill rotWithShape="1">
              <a:gsLst>
                <a:gs pos="0">
                  <a:srgbClr val="F7D695">
                    <a:gamma/>
                    <a:shade val="66275"/>
                    <a:invGamma/>
                  </a:srgbClr>
                </a:gs>
                <a:gs pos="50000">
                  <a:srgbClr val="F7D695"/>
                </a:gs>
                <a:gs pos="100000">
                  <a:srgbClr val="F7D695">
                    <a:gamma/>
                    <a:shade val="6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848" y="632"/>
              <a:ext cx="4092" cy="88"/>
            </a:xfrm>
            <a:prstGeom prst="rect">
              <a:avLst/>
            </a:prstGeom>
            <a:gradFill rotWithShape="1">
              <a:gsLst>
                <a:gs pos="0">
                  <a:srgbClr val="F7D695">
                    <a:gamma/>
                    <a:shade val="66275"/>
                    <a:invGamma/>
                  </a:srgbClr>
                </a:gs>
                <a:gs pos="50000">
                  <a:srgbClr val="F7D695"/>
                </a:gs>
                <a:gs pos="100000">
                  <a:srgbClr val="F7D69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48" y="3144"/>
              <a:ext cx="4092" cy="88"/>
            </a:xfrm>
            <a:prstGeom prst="rect">
              <a:avLst/>
            </a:prstGeom>
            <a:gradFill rotWithShape="1">
              <a:gsLst>
                <a:gs pos="0">
                  <a:srgbClr val="F7D695">
                    <a:gamma/>
                    <a:shade val="66275"/>
                    <a:invGamma/>
                  </a:srgbClr>
                </a:gs>
                <a:gs pos="50000">
                  <a:srgbClr val="F7D695"/>
                </a:gs>
                <a:gs pos="100000">
                  <a:srgbClr val="F7D69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</p:grpSp>
      <p:pic>
        <p:nvPicPr>
          <p:cNvPr id="100" name="Obrázok 99" descr="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549" y="544445"/>
            <a:ext cx="795711" cy="1122309"/>
          </a:xfrm>
          <a:prstGeom prst="rect">
            <a:avLst/>
          </a:prstGeom>
        </p:spPr>
      </p:pic>
      <p:pic>
        <p:nvPicPr>
          <p:cNvPr id="101" name="Obrázok 100" descr="9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036" y="584328"/>
            <a:ext cx="975360" cy="1036320"/>
          </a:xfrm>
          <a:prstGeom prst="rect">
            <a:avLst/>
          </a:prstGeom>
        </p:spPr>
      </p:pic>
      <p:sp>
        <p:nvSpPr>
          <p:cNvPr id="15" name="Obdĺžnik 14"/>
          <p:cNvSpPr/>
          <p:nvPr/>
        </p:nvSpPr>
        <p:spPr>
          <a:xfrm>
            <a:off x="2032033" y="2000240"/>
            <a:ext cx="5012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cs-CZ" sz="5400" b="1" cap="none" spc="0" smtClean="0">
                <a:ln w="50800"/>
                <a:solidFill>
                  <a:schemeClr val="accent2">
                    <a:lumMod val="50000"/>
                  </a:schemeClr>
                </a:solidFill>
                <a:effectLst/>
              </a:rPr>
              <a:t>SIETE KOCKY</a:t>
            </a:r>
            <a:endParaRPr lang="sk-SK" sz="5400" b="1" cap="none" spc="0" dirty="0">
              <a:ln w="50800"/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 flipV="1">
            <a:off x="8955088" y="188913"/>
            <a:ext cx="188912" cy="6499225"/>
            <a:chOff x="5641" y="119"/>
            <a:chExt cx="119" cy="3840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10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4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4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5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15" name="Group 62"/>
          <p:cNvGrpSpPr>
            <a:grpSpLocks/>
          </p:cNvGrpSpPr>
          <p:nvPr/>
        </p:nvGrpSpPr>
        <p:grpSpPr bwMode="auto">
          <a:xfrm flipV="1">
            <a:off x="0" y="214290"/>
            <a:ext cx="188912" cy="6499225"/>
            <a:chOff x="5641" y="119"/>
            <a:chExt cx="119" cy="3840"/>
          </a:xfrm>
        </p:grpSpPr>
        <p:grpSp>
          <p:nvGrpSpPr>
            <p:cNvPr id="16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23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7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18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9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0" y="0"/>
            <a:ext cx="9144000" cy="188913"/>
            <a:chOff x="0" y="0"/>
            <a:chExt cx="6120" cy="119"/>
          </a:xfrm>
        </p:grpSpPr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50" name="Rectangle 32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1" name="Rectangle 33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2" name="Rectangle 34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3" name="Rectangle 35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4" name="Rectangle 36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" name="Group 37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32" name="Group 52"/>
          <p:cNvGrpSpPr>
            <a:grpSpLocks/>
          </p:cNvGrpSpPr>
          <p:nvPr/>
        </p:nvGrpSpPr>
        <p:grpSpPr bwMode="auto">
          <a:xfrm flipH="1">
            <a:off x="0" y="6688138"/>
            <a:ext cx="9144000" cy="188912"/>
            <a:chOff x="0" y="0"/>
            <a:chExt cx="6120" cy="119"/>
          </a:xfrm>
        </p:grpSpPr>
        <p:grpSp>
          <p:nvGrpSpPr>
            <p:cNvPr id="33" name="Group 53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74" name="Rectangle 5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" name="Rectangle 5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" name="Rectangle 5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7" name="Rectangle 5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4" name="Group 59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69" name="Rectangle 6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0" name="Rectangle 6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1" name="Rectangle 6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2" name="Rectangle 6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3" name="Rectangle 6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5" name="Group 65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7" name="Rectangle 6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8" name="Rectangle 7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747235" y="922003"/>
            <a:ext cx="3720968" cy="505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 flipV="1">
            <a:off x="8955088" y="188913"/>
            <a:ext cx="188912" cy="6499225"/>
            <a:chOff x="5641" y="119"/>
            <a:chExt cx="119" cy="3840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10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4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4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5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15" name="Group 62"/>
          <p:cNvGrpSpPr>
            <a:grpSpLocks/>
          </p:cNvGrpSpPr>
          <p:nvPr/>
        </p:nvGrpSpPr>
        <p:grpSpPr bwMode="auto">
          <a:xfrm flipV="1">
            <a:off x="0" y="214290"/>
            <a:ext cx="188912" cy="6499225"/>
            <a:chOff x="5641" y="119"/>
            <a:chExt cx="119" cy="3840"/>
          </a:xfrm>
        </p:grpSpPr>
        <p:grpSp>
          <p:nvGrpSpPr>
            <p:cNvPr id="16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23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7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18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9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0" y="0"/>
            <a:ext cx="9144000" cy="188913"/>
            <a:chOff x="0" y="0"/>
            <a:chExt cx="6120" cy="119"/>
          </a:xfrm>
        </p:grpSpPr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50" name="Rectangle 32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1" name="Rectangle 33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2" name="Rectangle 34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3" name="Rectangle 35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4" name="Rectangle 36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" name="Group 37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32" name="Group 52"/>
          <p:cNvGrpSpPr>
            <a:grpSpLocks/>
          </p:cNvGrpSpPr>
          <p:nvPr/>
        </p:nvGrpSpPr>
        <p:grpSpPr bwMode="auto">
          <a:xfrm flipH="1">
            <a:off x="0" y="6688138"/>
            <a:ext cx="9144000" cy="188912"/>
            <a:chOff x="0" y="0"/>
            <a:chExt cx="6120" cy="119"/>
          </a:xfrm>
        </p:grpSpPr>
        <p:grpSp>
          <p:nvGrpSpPr>
            <p:cNvPr id="33" name="Group 53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74" name="Rectangle 5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" name="Rectangle 5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" name="Rectangle 5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7" name="Rectangle 5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4" name="Group 59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69" name="Rectangle 6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0" name="Rectangle 6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1" name="Rectangle 6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2" name="Rectangle 6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3" name="Rectangle 6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5" name="Group 65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7" name="Rectangle 6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8" name="Rectangle 7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363121" y="702416"/>
            <a:ext cx="4417753" cy="545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 flipV="1">
            <a:off x="8955088" y="188913"/>
            <a:ext cx="188912" cy="6499225"/>
            <a:chOff x="5641" y="119"/>
            <a:chExt cx="119" cy="3840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10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4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4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5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15" name="Group 62"/>
          <p:cNvGrpSpPr>
            <a:grpSpLocks/>
          </p:cNvGrpSpPr>
          <p:nvPr/>
        </p:nvGrpSpPr>
        <p:grpSpPr bwMode="auto">
          <a:xfrm flipV="1">
            <a:off x="0" y="214290"/>
            <a:ext cx="188912" cy="6499225"/>
            <a:chOff x="5641" y="119"/>
            <a:chExt cx="119" cy="3840"/>
          </a:xfrm>
        </p:grpSpPr>
        <p:grpSp>
          <p:nvGrpSpPr>
            <p:cNvPr id="16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23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7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18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9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0" y="0"/>
            <a:ext cx="9144000" cy="188913"/>
            <a:chOff x="0" y="0"/>
            <a:chExt cx="6120" cy="119"/>
          </a:xfrm>
        </p:grpSpPr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50" name="Rectangle 32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1" name="Rectangle 33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2" name="Rectangle 34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3" name="Rectangle 35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4" name="Rectangle 36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" name="Group 37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9216" name="Group 52"/>
          <p:cNvGrpSpPr>
            <a:grpSpLocks/>
          </p:cNvGrpSpPr>
          <p:nvPr/>
        </p:nvGrpSpPr>
        <p:grpSpPr bwMode="auto">
          <a:xfrm flipH="1">
            <a:off x="0" y="6688138"/>
            <a:ext cx="9144000" cy="188912"/>
            <a:chOff x="0" y="0"/>
            <a:chExt cx="6120" cy="119"/>
          </a:xfrm>
        </p:grpSpPr>
        <p:grpSp>
          <p:nvGrpSpPr>
            <p:cNvPr id="9217" name="Group 53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74" name="Rectangle 5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" name="Rectangle 5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" name="Rectangle 5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7" name="Rectangle 5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219" name="Group 59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69" name="Rectangle 6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0" name="Rectangle 6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1" name="Rectangle 6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2" name="Rectangle 6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3" name="Rectangle 6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9220" name="Group 65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7" name="Rectangle 6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8" name="Rectangle 7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92016" y="2252964"/>
            <a:ext cx="5414841" cy="239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 flipV="1">
            <a:off x="8955088" y="188913"/>
            <a:ext cx="188912" cy="6499225"/>
            <a:chOff x="5641" y="119"/>
            <a:chExt cx="119" cy="3840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10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4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4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5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15" name="Group 62"/>
          <p:cNvGrpSpPr>
            <a:grpSpLocks/>
          </p:cNvGrpSpPr>
          <p:nvPr/>
        </p:nvGrpSpPr>
        <p:grpSpPr bwMode="auto">
          <a:xfrm flipV="1">
            <a:off x="0" y="214290"/>
            <a:ext cx="188912" cy="6499225"/>
            <a:chOff x="5641" y="119"/>
            <a:chExt cx="119" cy="3840"/>
          </a:xfrm>
        </p:grpSpPr>
        <p:grpSp>
          <p:nvGrpSpPr>
            <p:cNvPr id="16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23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7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18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9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0" y="0"/>
            <a:ext cx="9144000" cy="188913"/>
            <a:chOff x="0" y="0"/>
            <a:chExt cx="6120" cy="119"/>
          </a:xfrm>
        </p:grpSpPr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50" name="Rectangle 32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1" name="Rectangle 33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2" name="Rectangle 34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3" name="Rectangle 35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4" name="Rectangle 36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" name="Group 37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32" name="Group 52"/>
          <p:cNvGrpSpPr>
            <a:grpSpLocks/>
          </p:cNvGrpSpPr>
          <p:nvPr/>
        </p:nvGrpSpPr>
        <p:grpSpPr bwMode="auto">
          <a:xfrm flipH="1">
            <a:off x="0" y="6688138"/>
            <a:ext cx="9144000" cy="188912"/>
            <a:chOff x="0" y="0"/>
            <a:chExt cx="6120" cy="119"/>
          </a:xfrm>
        </p:grpSpPr>
        <p:grpSp>
          <p:nvGrpSpPr>
            <p:cNvPr id="33" name="Group 53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74" name="Rectangle 5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" name="Rectangle 5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" name="Rectangle 5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7" name="Rectangle 5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4" name="Group 59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69" name="Rectangle 6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0" name="Rectangle 6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1" name="Rectangle 6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2" name="Rectangle 6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3" name="Rectangle 6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5" name="Group 65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7" name="Rectangle 6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8" name="Rectangle 7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58024" y="1270885"/>
            <a:ext cx="4882825" cy="435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952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6762750"/>
            <a:ext cx="9144000" cy="952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5250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9048750" y="0"/>
            <a:ext cx="95250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1357290" y="857232"/>
            <a:ext cx="6543675" cy="4127500"/>
            <a:chOff x="836" y="548"/>
            <a:chExt cx="4122" cy="26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36" y="548"/>
              <a:ext cx="4092" cy="2600"/>
              <a:chOff x="848" y="632"/>
              <a:chExt cx="4092" cy="2600"/>
            </a:xfrm>
          </p:grpSpPr>
          <p:sp>
            <p:nvSpPr>
              <p:cNvPr id="18439" name="Rectangle 7"/>
              <p:cNvSpPr>
                <a:spLocks noChangeArrowheads="1"/>
              </p:cNvSpPr>
              <p:nvPr/>
            </p:nvSpPr>
            <p:spPr bwMode="auto">
              <a:xfrm>
                <a:off x="950" y="660"/>
                <a:ext cx="3934" cy="25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440" name="Rectangle 8"/>
              <p:cNvSpPr>
                <a:spLocks noChangeArrowheads="1"/>
              </p:cNvSpPr>
              <p:nvPr/>
            </p:nvSpPr>
            <p:spPr bwMode="auto">
              <a:xfrm>
                <a:off x="852" y="660"/>
                <a:ext cx="96" cy="2555"/>
              </a:xfrm>
              <a:prstGeom prst="rect">
                <a:avLst/>
              </a:prstGeom>
              <a:gradFill rotWithShape="1">
                <a:gsLst>
                  <a:gs pos="0">
                    <a:srgbClr val="F7D695">
                      <a:gamma/>
                      <a:shade val="66275"/>
                      <a:invGamma/>
                    </a:srgbClr>
                  </a:gs>
                  <a:gs pos="50000">
                    <a:srgbClr val="F7D695"/>
                  </a:gs>
                  <a:gs pos="100000">
                    <a:srgbClr val="F7D695">
                      <a:gamma/>
                      <a:shade val="6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441" name="Rectangle 9"/>
              <p:cNvSpPr>
                <a:spLocks noChangeArrowheads="1"/>
              </p:cNvSpPr>
              <p:nvPr/>
            </p:nvSpPr>
            <p:spPr bwMode="auto">
              <a:xfrm>
                <a:off x="4844" y="652"/>
                <a:ext cx="96" cy="2555"/>
              </a:xfrm>
              <a:prstGeom prst="rect">
                <a:avLst/>
              </a:prstGeom>
              <a:gradFill rotWithShape="1">
                <a:gsLst>
                  <a:gs pos="0">
                    <a:srgbClr val="F7D695">
                      <a:gamma/>
                      <a:shade val="66275"/>
                      <a:invGamma/>
                    </a:srgbClr>
                  </a:gs>
                  <a:gs pos="50000">
                    <a:srgbClr val="F7D695"/>
                  </a:gs>
                  <a:gs pos="100000">
                    <a:srgbClr val="F7D695">
                      <a:gamma/>
                      <a:shade val="6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442" name="Rectangle 10"/>
              <p:cNvSpPr>
                <a:spLocks noChangeArrowheads="1"/>
              </p:cNvSpPr>
              <p:nvPr/>
            </p:nvSpPr>
            <p:spPr bwMode="auto">
              <a:xfrm>
                <a:off x="848" y="632"/>
                <a:ext cx="4092" cy="88"/>
              </a:xfrm>
              <a:prstGeom prst="rect">
                <a:avLst/>
              </a:prstGeom>
              <a:gradFill rotWithShape="1">
                <a:gsLst>
                  <a:gs pos="0">
                    <a:srgbClr val="F7D695">
                      <a:gamma/>
                      <a:shade val="66275"/>
                      <a:invGamma/>
                    </a:srgbClr>
                  </a:gs>
                  <a:gs pos="50000">
                    <a:srgbClr val="F7D695"/>
                  </a:gs>
                  <a:gs pos="100000">
                    <a:srgbClr val="F7D695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443" name="Rectangle 11"/>
              <p:cNvSpPr>
                <a:spLocks noChangeArrowheads="1"/>
              </p:cNvSpPr>
              <p:nvPr/>
            </p:nvSpPr>
            <p:spPr bwMode="auto">
              <a:xfrm>
                <a:off x="848" y="3144"/>
                <a:ext cx="4092" cy="88"/>
              </a:xfrm>
              <a:prstGeom prst="rect">
                <a:avLst/>
              </a:prstGeom>
              <a:gradFill rotWithShape="1">
                <a:gsLst>
                  <a:gs pos="0">
                    <a:srgbClr val="F7D695">
                      <a:gamma/>
                      <a:shade val="66275"/>
                      <a:invGamma/>
                    </a:srgbClr>
                  </a:gs>
                  <a:gs pos="50000">
                    <a:srgbClr val="F7D695"/>
                  </a:gs>
                  <a:gs pos="100000">
                    <a:srgbClr val="F7D695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3097" y="2905"/>
              <a:ext cx="186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200" dirty="0">
                <a:latin typeface="Comic Sans MS" pitchFamily="66" charset="0"/>
              </a:endParaRP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3131" y="2519"/>
              <a:ext cx="1645" cy="403"/>
              <a:chOff x="308" y="2783"/>
              <a:chExt cx="4896" cy="1200"/>
            </a:xfrm>
          </p:grpSpPr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308" y="2783"/>
                <a:ext cx="4896" cy="1200"/>
                <a:chOff x="336" y="1632"/>
                <a:chExt cx="4896" cy="1200"/>
              </a:xfrm>
            </p:grpSpPr>
            <p:sp>
              <p:nvSpPr>
                <p:cNvPr id="18453" name="Rectangle 21" descr="Medium wood"/>
                <p:cNvSpPr>
                  <a:spLocks noChangeArrowheads="1"/>
                </p:cNvSpPr>
                <p:nvPr/>
              </p:nvSpPr>
              <p:spPr bwMode="auto">
                <a:xfrm>
                  <a:off x="336" y="2602"/>
                  <a:ext cx="4896" cy="230"/>
                </a:xfrm>
                <a:prstGeom prst="rect">
                  <a:avLst/>
                </a:prstGeom>
                <a:blipFill dpi="0" rotWithShape="0">
                  <a:blip r:embed="rId2" cstate="print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grpSp>
              <p:nvGrpSpPr>
                <p:cNvPr id="6" name="Group 22"/>
                <p:cNvGrpSpPr>
                  <a:grpSpLocks/>
                </p:cNvGrpSpPr>
                <p:nvPr/>
              </p:nvGrpSpPr>
              <p:grpSpPr bwMode="auto">
                <a:xfrm>
                  <a:off x="904" y="1632"/>
                  <a:ext cx="3768" cy="970"/>
                  <a:chOff x="904" y="1392"/>
                  <a:chExt cx="3768" cy="1210"/>
                </a:xfrm>
              </p:grpSpPr>
              <p:sp>
                <p:nvSpPr>
                  <p:cNvPr id="18455" name="Rectangle 23" descr="White marble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1392"/>
                    <a:ext cx="112" cy="1210"/>
                  </a:xfrm>
                  <a:prstGeom prst="rect">
                    <a:avLst/>
                  </a:prstGeom>
                  <a:blipFill dpi="0" rotWithShape="0">
                    <a:blip r:embed="rId3" cstate="print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sk-SK"/>
                  </a:p>
                </p:txBody>
              </p:sp>
              <p:sp>
                <p:nvSpPr>
                  <p:cNvPr id="18456" name="Rectangle 24" descr="White marble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392"/>
                    <a:ext cx="112" cy="1210"/>
                  </a:xfrm>
                  <a:prstGeom prst="rect">
                    <a:avLst/>
                  </a:prstGeom>
                  <a:blipFill dpi="0" rotWithShape="0">
                    <a:blip r:embed="rId3" cstate="print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sk-SK"/>
                  </a:p>
                </p:txBody>
              </p:sp>
              <p:sp>
                <p:nvSpPr>
                  <p:cNvPr id="18457" name="Rectangle 25" descr="White marble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392"/>
                    <a:ext cx="112" cy="1210"/>
                  </a:xfrm>
                  <a:prstGeom prst="rect">
                    <a:avLst/>
                  </a:prstGeom>
                  <a:blipFill dpi="0" rotWithShape="0">
                    <a:blip r:embed="rId3" cstate="print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sk-SK"/>
                  </a:p>
                </p:txBody>
              </p:sp>
            </p:grpSp>
          </p:grpSp>
          <p:sp>
            <p:nvSpPr>
              <p:cNvPr id="18458" name="Rectangle 26"/>
              <p:cNvSpPr>
                <a:spLocks noChangeArrowheads="1"/>
              </p:cNvSpPr>
              <p:nvPr/>
            </p:nvSpPr>
            <p:spPr bwMode="auto">
              <a:xfrm>
                <a:off x="2218" y="3637"/>
                <a:ext cx="1252" cy="116"/>
              </a:xfrm>
              <a:prstGeom prst="rect">
                <a:avLst/>
              </a:prstGeom>
              <a:gradFill rotWithShape="0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459" name="Rectangle 27"/>
              <p:cNvSpPr>
                <a:spLocks noChangeArrowheads="1"/>
              </p:cNvSpPr>
              <p:nvPr/>
            </p:nvSpPr>
            <p:spPr bwMode="auto">
              <a:xfrm>
                <a:off x="2285" y="3521"/>
                <a:ext cx="1094" cy="116"/>
              </a:xfrm>
              <a:prstGeom prst="rect">
                <a:avLst/>
              </a:prstGeom>
              <a:gradFill rotWithShape="0">
                <a:gsLst>
                  <a:gs pos="0">
                    <a:srgbClr val="F8F8F8">
                      <a:gamma/>
                      <a:shade val="66275"/>
                      <a:invGamma/>
                    </a:srgbClr>
                  </a:gs>
                  <a:gs pos="50000">
                    <a:srgbClr val="F8F8F8"/>
                  </a:gs>
                  <a:gs pos="100000">
                    <a:srgbClr val="F8F8F8">
                      <a:gamma/>
                      <a:shade val="6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460" name="Rectangle 28"/>
              <p:cNvSpPr>
                <a:spLocks noChangeArrowheads="1"/>
              </p:cNvSpPr>
              <p:nvPr/>
            </p:nvSpPr>
            <p:spPr bwMode="auto">
              <a:xfrm>
                <a:off x="2367" y="3405"/>
                <a:ext cx="899" cy="116"/>
              </a:xfrm>
              <a:prstGeom prst="rect">
                <a:avLst/>
              </a:prstGeom>
              <a:gradFill rotWithShape="0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461" name="Rectangle 29"/>
              <p:cNvSpPr>
                <a:spLocks noChangeArrowheads="1"/>
              </p:cNvSpPr>
              <p:nvPr/>
            </p:nvSpPr>
            <p:spPr bwMode="auto">
              <a:xfrm>
                <a:off x="4244" y="3637"/>
                <a:ext cx="707" cy="116"/>
              </a:xfrm>
              <a:prstGeom prst="rect">
                <a:avLst/>
              </a:prstGeom>
              <a:gradFill rotWithShape="0">
                <a:gsLst>
                  <a:gs pos="0">
                    <a:srgbClr val="F8F8F8">
                      <a:gamma/>
                      <a:shade val="66275"/>
                      <a:invGamma/>
                    </a:srgbClr>
                  </a:gs>
                  <a:gs pos="50000">
                    <a:srgbClr val="F8F8F8"/>
                  </a:gs>
                  <a:gs pos="100000">
                    <a:srgbClr val="F8F8F8">
                      <a:gamma/>
                      <a:shade val="6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462" name="Rectangle 30"/>
              <p:cNvSpPr>
                <a:spLocks noChangeArrowheads="1"/>
              </p:cNvSpPr>
              <p:nvPr/>
            </p:nvSpPr>
            <p:spPr bwMode="auto">
              <a:xfrm>
                <a:off x="658" y="3637"/>
                <a:ext cx="534" cy="116"/>
              </a:xfrm>
              <a:prstGeom prst="rect">
                <a:avLst/>
              </a:prstGeom>
              <a:gradFill rotWithShape="0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463" name="Rectangle 31"/>
              <p:cNvSpPr>
                <a:spLocks noChangeArrowheads="1"/>
              </p:cNvSpPr>
              <p:nvPr/>
            </p:nvSpPr>
            <p:spPr bwMode="auto">
              <a:xfrm>
                <a:off x="308" y="3753"/>
                <a:ext cx="4896" cy="230"/>
              </a:xfrm>
              <a:prstGeom prst="rect">
                <a:avLst/>
              </a:prstGeom>
              <a:gradFill rotWithShape="0">
                <a:gsLst>
                  <a:gs pos="0">
                    <a:srgbClr val="D8B088">
                      <a:gamma/>
                      <a:shade val="66275"/>
                      <a:invGamma/>
                    </a:srgbClr>
                  </a:gs>
                  <a:gs pos="50000">
                    <a:srgbClr val="D8B088"/>
                  </a:gs>
                  <a:gs pos="100000">
                    <a:srgbClr val="D8B088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2191" y="2401"/>
              <a:ext cx="570" cy="547"/>
              <a:chOff x="3442" y="1903"/>
              <a:chExt cx="570" cy="547"/>
            </a:xfrm>
          </p:grpSpPr>
          <p:grpSp>
            <p:nvGrpSpPr>
              <p:cNvPr id="8" name="Group 33"/>
              <p:cNvGrpSpPr>
                <a:grpSpLocks/>
              </p:cNvGrpSpPr>
              <p:nvPr/>
            </p:nvGrpSpPr>
            <p:grpSpPr bwMode="auto">
              <a:xfrm>
                <a:off x="3442" y="1913"/>
                <a:ext cx="541" cy="537"/>
                <a:chOff x="1926" y="1689"/>
                <a:chExt cx="1764" cy="1753"/>
              </a:xfrm>
            </p:grpSpPr>
            <p:sp>
              <p:nvSpPr>
                <p:cNvPr id="18466" name="AutoShape 34"/>
                <p:cNvSpPr>
                  <a:spLocks noChangeArrowheads="1"/>
                </p:cNvSpPr>
                <p:nvPr/>
              </p:nvSpPr>
              <p:spPr bwMode="auto">
                <a:xfrm>
                  <a:off x="1926" y="1689"/>
                  <a:ext cx="588" cy="588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FFFFCC">
                        <a:gamma/>
                        <a:shade val="6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467" name="AutoShape 35"/>
                <p:cNvSpPr>
                  <a:spLocks noChangeArrowheads="1"/>
                </p:cNvSpPr>
                <p:nvPr/>
              </p:nvSpPr>
              <p:spPr bwMode="auto">
                <a:xfrm>
                  <a:off x="2514" y="1689"/>
                  <a:ext cx="588" cy="588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FFFFCC">
                        <a:gamma/>
                        <a:shade val="6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468" name="AutoShape 36"/>
                <p:cNvSpPr>
                  <a:spLocks noChangeArrowheads="1"/>
                </p:cNvSpPr>
                <p:nvPr/>
              </p:nvSpPr>
              <p:spPr bwMode="auto">
                <a:xfrm>
                  <a:off x="3102" y="1689"/>
                  <a:ext cx="588" cy="588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FFFFCC">
                        <a:gamma/>
                        <a:shade val="6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469" name="AutoShape 37"/>
                <p:cNvSpPr>
                  <a:spLocks noChangeArrowheads="1"/>
                </p:cNvSpPr>
                <p:nvPr/>
              </p:nvSpPr>
              <p:spPr bwMode="auto">
                <a:xfrm>
                  <a:off x="1926" y="2277"/>
                  <a:ext cx="588" cy="588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FFFFCC">
                        <a:gamma/>
                        <a:shade val="6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470" name="AutoShape 38"/>
                <p:cNvSpPr>
                  <a:spLocks noChangeArrowheads="1"/>
                </p:cNvSpPr>
                <p:nvPr/>
              </p:nvSpPr>
              <p:spPr bwMode="auto">
                <a:xfrm>
                  <a:off x="2514" y="2277"/>
                  <a:ext cx="588" cy="588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FFFFCC">
                        <a:gamma/>
                        <a:shade val="6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471" name="AutoShape 39"/>
                <p:cNvSpPr>
                  <a:spLocks noChangeArrowheads="1"/>
                </p:cNvSpPr>
                <p:nvPr/>
              </p:nvSpPr>
              <p:spPr bwMode="auto">
                <a:xfrm>
                  <a:off x="3102" y="2277"/>
                  <a:ext cx="588" cy="588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FFFFCC">
                        <a:gamma/>
                        <a:shade val="6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472" name="AutoShape 40"/>
                <p:cNvSpPr>
                  <a:spLocks noChangeArrowheads="1"/>
                </p:cNvSpPr>
                <p:nvPr/>
              </p:nvSpPr>
              <p:spPr bwMode="auto">
                <a:xfrm>
                  <a:off x="1926" y="2854"/>
                  <a:ext cx="588" cy="588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FFFFCC">
                        <a:gamma/>
                        <a:shade val="6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473" name="AutoShape 41"/>
                <p:cNvSpPr>
                  <a:spLocks noChangeArrowheads="1"/>
                </p:cNvSpPr>
                <p:nvPr/>
              </p:nvSpPr>
              <p:spPr bwMode="auto">
                <a:xfrm>
                  <a:off x="2514" y="2854"/>
                  <a:ext cx="588" cy="588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FFFFCC">
                        <a:gamma/>
                        <a:shade val="6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474" name="AutoShape 42"/>
                <p:cNvSpPr>
                  <a:spLocks noChangeArrowheads="1"/>
                </p:cNvSpPr>
                <p:nvPr/>
              </p:nvSpPr>
              <p:spPr bwMode="auto">
                <a:xfrm>
                  <a:off x="3102" y="2854"/>
                  <a:ext cx="588" cy="588"/>
                </a:xfrm>
                <a:prstGeom prst="bevel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FFFFCC">
                        <a:gamma/>
                        <a:shade val="66275"/>
                        <a:invGamma/>
                      </a:srgbClr>
                    </a:gs>
                    <a:gs pos="50000">
                      <a:srgbClr val="FFFFCC"/>
                    </a:gs>
                    <a:gs pos="100000">
                      <a:srgbClr val="FFFFCC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sp>
            <p:nvSpPr>
              <p:cNvPr id="18475" name="Text Box 43"/>
              <p:cNvSpPr txBox="1">
                <a:spLocks noChangeArrowheads="1"/>
              </p:cNvSpPr>
              <p:nvPr/>
            </p:nvSpPr>
            <p:spPr bwMode="auto">
              <a:xfrm>
                <a:off x="3620" y="2084"/>
                <a:ext cx="2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Comic Sans MS" pitchFamily="66" charset="0"/>
                  </a:rPr>
                  <a:t>5</a:t>
                </a:r>
                <a:endParaRPr lang="en-US" sz="1600">
                  <a:latin typeface="Comic Sans MS" pitchFamily="66" charset="0"/>
                </a:endParaRPr>
              </a:p>
            </p:txBody>
          </p:sp>
          <p:sp>
            <p:nvSpPr>
              <p:cNvPr id="18476" name="Text Box 44"/>
              <p:cNvSpPr txBox="1">
                <a:spLocks noChangeArrowheads="1"/>
              </p:cNvSpPr>
              <p:nvPr/>
            </p:nvSpPr>
            <p:spPr bwMode="auto">
              <a:xfrm>
                <a:off x="3610" y="1903"/>
                <a:ext cx="2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Comic Sans MS" pitchFamily="66" charset="0"/>
                  </a:rPr>
                  <a:t>7</a:t>
                </a:r>
                <a:endParaRPr lang="en-US" sz="1600">
                  <a:latin typeface="Comic Sans MS" pitchFamily="66" charset="0"/>
                </a:endParaRPr>
              </a:p>
            </p:txBody>
          </p:sp>
          <p:sp>
            <p:nvSpPr>
              <p:cNvPr id="18477" name="Text Box 45"/>
              <p:cNvSpPr txBox="1">
                <a:spLocks noChangeArrowheads="1"/>
              </p:cNvSpPr>
              <p:nvPr/>
            </p:nvSpPr>
            <p:spPr bwMode="auto">
              <a:xfrm>
                <a:off x="3788" y="1904"/>
                <a:ext cx="2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Comic Sans MS" pitchFamily="66" charset="0"/>
                  </a:rPr>
                  <a:t>2</a:t>
                </a:r>
                <a:endParaRPr lang="en-US" sz="1600">
                  <a:latin typeface="Comic Sans MS" pitchFamily="66" charset="0"/>
                </a:endParaRPr>
              </a:p>
            </p:txBody>
          </p:sp>
          <p:sp>
            <p:nvSpPr>
              <p:cNvPr id="18478" name="Text Box 46"/>
              <p:cNvSpPr txBox="1">
                <a:spLocks noChangeArrowheads="1"/>
              </p:cNvSpPr>
              <p:nvPr/>
            </p:nvSpPr>
            <p:spPr bwMode="auto">
              <a:xfrm>
                <a:off x="3442" y="2083"/>
                <a:ext cx="2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Comic Sans MS" pitchFamily="66" charset="0"/>
                  </a:rPr>
                  <a:t>1</a:t>
                </a:r>
                <a:endParaRPr lang="en-US" sz="1600">
                  <a:latin typeface="Comic Sans MS" pitchFamily="66" charset="0"/>
                </a:endParaRPr>
              </a:p>
            </p:txBody>
          </p:sp>
        </p:grpSp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1042" y="2433"/>
              <a:ext cx="496" cy="506"/>
              <a:chOff x="1234" y="2523"/>
              <a:chExt cx="496" cy="506"/>
            </a:xfrm>
          </p:grpSpPr>
          <p:sp>
            <p:nvSpPr>
              <p:cNvPr id="18480" name="Rectangle 48"/>
              <p:cNvSpPr>
                <a:spLocks noChangeArrowheads="1"/>
              </p:cNvSpPr>
              <p:nvPr/>
            </p:nvSpPr>
            <p:spPr bwMode="auto">
              <a:xfrm>
                <a:off x="1234" y="2523"/>
                <a:ext cx="495" cy="506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481" name="Line 49"/>
              <p:cNvSpPr>
                <a:spLocks noChangeShapeType="1"/>
              </p:cNvSpPr>
              <p:nvPr/>
            </p:nvSpPr>
            <p:spPr bwMode="auto">
              <a:xfrm flipV="1">
                <a:off x="1482" y="2777"/>
                <a:ext cx="248" cy="25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8482" name="Line 50"/>
              <p:cNvSpPr>
                <a:spLocks noChangeShapeType="1"/>
              </p:cNvSpPr>
              <p:nvPr/>
            </p:nvSpPr>
            <p:spPr bwMode="auto">
              <a:xfrm>
                <a:off x="1234" y="2523"/>
                <a:ext cx="372" cy="38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8483" name="Line 51"/>
              <p:cNvSpPr>
                <a:spLocks noChangeShapeType="1"/>
              </p:cNvSpPr>
              <p:nvPr/>
            </p:nvSpPr>
            <p:spPr bwMode="auto">
              <a:xfrm>
                <a:off x="1606" y="2649"/>
                <a:ext cx="0" cy="25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8484" name="Line 52"/>
              <p:cNvSpPr>
                <a:spLocks noChangeShapeType="1"/>
              </p:cNvSpPr>
              <p:nvPr/>
            </p:nvSpPr>
            <p:spPr bwMode="auto">
              <a:xfrm flipV="1">
                <a:off x="1234" y="2523"/>
                <a:ext cx="493" cy="506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8485" name="Line 53"/>
              <p:cNvSpPr>
                <a:spLocks noChangeShapeType="1"/>
              </p:cNvSpPr>
              <p:nvPr/>
            </p:nvSpPr>
            <p:spPr bwMode="auto">
              <a:xfrm>
                <a:off x="1356" y="2901"/>
                <a:ext cx="126" cy="12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" name="Group 55"/>
            <p:cNvGrpSpPr>
              <a:grpSpLocks/>
            </p:cNvGrpSpPr>
            <p:nvPr/>
          </p:nvGrpSpPr>
          <p:grpSpPr bwMode="auto">
            <a:xfrm>
              <a:off x="2216" y="1069"/>
              <a:ext cx="1255" cy="937"/>
              <a:chOff x="1174" y="1161"/>
              <a:chExt cx="1255" cy="937"/>
            </a:xfrm>
          </p:grpSpPr>
          <p:grpSp>
            <p:nvGrpSpPr>
              <p:cNvPr id="11" name="Group 56"/>
              <p:cNvGrpSpPr>
                <a:grpSpLocks/>
              </p:cNvGrpSpPr>
              <p:nvPr/>
            </p:nvGrpSpPr>
            <p:grpSpPr bwMode="auto">
              <a:xfrm>
                <a:off x="1416" y="1161"/>
                <a:ext cx="894" cy="937"/>
                <a:chOff x="1541" y="1161"/>
                <a:chExt cx="2640" cy="2767"/>
              </a:xfrm>
            </p:grpSpPr>
            <p:sp>
              <p:nvSpPr>
                <p:cNvPr id="18489" name="Oval 57"/>
                <p:cNvSpPr>
                  <a:spLocks noChangeArrowheads="1"/>
                </p:cNvSpPr>
                <p:nvPr/>
              </p:nvSpPr>
              <p:spPr bwMode="auto">
                <a:xfrm>
                  <a:off x="2088" y="1788"/>
                  <a:ext cx="1524" cy="1524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grpSp>
              <p:nvGrpSpPr>
                <p:cNvPr id="12" name="Group 58"/>
                <p:cNvGrpSpPr>
                  <a:grpSpLocks/>
                </p:cNvGrpSpPr>
                <p:nvPr/>
              </p:nvGrpSpPr>
              <p:grpSpPr bwMode="auto">
                <a:xfrm>
                  <a:off x="1541" y="1161"/>
                  <a:ext cx="2635" cy="1388"/>
                  <a:chOff x="669" y="1453"/>
                  <a:chExt cx="3928" cy="2068"/>
                </a:xfrm>
              </p:grpSpPr>
              <p:sp>
                <p:nvSpPr>
                  <p:cNvPr id="18491" name="AutoShape 59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1453"/>
                    <a:ext cx="1088" cy="1034"/>
                  </a:xfrm>
                  <a:prstGeom prst="pentagon">
                    <a:avLst/>
                  </a:prstGeom>
                  <a:solidFill>
                    <a:srgbClr val="66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sk-SK"/>
                  </a:p>
                </p:txBody>
              </p:sp>
              <p:sp>
                <p:nvSpPr>
                  <p:cNvPr id="18492" name="AutoShape 60"/>
                  <p:cNvSpPr>
                    <a:spLocks noChangeArrowheads="1"/>
                  </p:cNvSpPr>
                  <p:nvPr/>
                </p:nvSpPr>
                <p:spPr bwMode="auto">
                  <a:xfrm rot="2152350">
                    <a:off x="2995" y="1749"/>
                    <a:ext cx="1088" cy="1034"/>
                  </a:xfrm>
                  <a:prstGeom prst="pentagon">
                    <a:avLst/>
                  </a:prstGeom>
                  <a:solidFill>
                    <a:srgbClr val="FF99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sk-SK"/>
                  </a:p>
                </p:txBody>
              </p:sp>
              <p:sp>
                <p:nvSpPr>
                  <p:cNvPr id="18493" name="AutoShape 61"/>
                  <p:cNvSpPr>
                    <a:spLocks noChangeArrowheads="1"/>
                  </p:cNvSpPr>
                  <p:nvPr/>
                </p:nvSpPr>
                <p:spPr bwMode="auto">
                  <a:xfrm rot="2152350">
                    <a:off x="1243" y="1747"/>
                    <a:ext cx="1088" cy="1034"/>
                  </a:xfrm>
                  <a:prstGeom prst="pentagon">
                    <a:avLst/>
                  </a:prstGeom>
                  <a:solidFill>
                    <a:srgbClr val="ECDE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sk-SK"/>
                  </a:p>
                </p:txBody>
              </p:sp>
              <p:sp>
                <p:nvSpPr>
                  <p:cNvPr id="18494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3509" y="2480"/>
                    <a:ext cx="1088" cy="1034"/>
                  </a:xfrm>
                  <a:prstGeom prst="pentagon">
                    <a:avLst/>
                  </a:prstGeom>
                  <a:solidFill>
                    <a:srgbClr val="00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sk-SK"/>
                  </a:p>
                </p:txBody>
              </p:sp>
              <p:sp>
                <p:nvSpPr>
                  <p:cNvPr id="18495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669" y="2487"/>
                    <a:ext cx="1088" cy="1034"/>
                  </a:xfrm>
                  <a:prstGeom prst="pentagon">
                    <a:avLst/>
                  </a:prstGeom>
                  <a:solidFill>
                    <a:srgbClr val="CEFC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sk-SK"/>
                  </a:p>
                </p:txBody>
              </p:sp>
            </p:grpSp>
            <p:sp>
              <p:nvSpPr>
                <p:cNvPr id="18496" name="AutoShape 64"/>
                <p:cNvSpPr>
                  <a:spLocks noChangeArrowheads="1"/>
                </p:cNvSpPr>
                <p:nvPr/>
              </p:nvSpPr>
              <p:spPr bwMode="auto">
                <a:xfrm flipV="1">
                  <a:off x="2499" y="3234"/>
                  <a:ext cx="729" cy="694"/>
                </a:xfrm>
                <a:prstGeom prst="pentagon">
                  <a:avLst/>
                </a:prstGeom>
                <a:solidFill>
                  <a:srgbClr val="FDB0A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497" name="AutoShape 65"/>
                <p:cNvSpPr>
                  <a:spLocks noChangeArrowheads="1"/>
                </p:cNvSpPr>
                <p:nvPr/>
              </p:nvSpPr>
              <p:spPr bwMode="auto">
                <a:xfrm rot="19447650" flipV="1">
                  <a:off x="3106" y="3035"/>
                  <a:ext cx="730" cy="694"/>
                </a:xfrm>
                <a:prstGeom prst="pentagon">
                  <a:avLst/>
                </a:prstGeom>
                <a:solidFill>
                  <a:srgbClr val="DED8E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498" name="AutoShape 66"/>
                <p:cNvSpPr>
                  <a:spLocks noChangeArrowheads="1"/>
                </p:cNvSpPr>
                <p:nvPr/>
              </p:nvSpPr>
              <p:spPr bwMode="auto">
                <a:xfrm rot="19447650" flipV="1">
                  <a:off x="1931" y="3037"/>
                  <a:ext cx="730" cy="694"/>
                </a:xfrm>
                <a:prstGeom prst="pentagon">
                  <a:avLst/>
                </a:prstGeom>
                <a:solidFill>
                  <a:srgbClr val="E1D4C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499" name="AutoShape 67"/>
                <p:cNvSpPr>
                  <a:spLocks noChangeArrowheads="1"/>
                </p:cNvSpPr>
                <p:nvPr/>
              </p:nvSpPr>
              <p:spPr bwMode="auto">
                <a:xfrm flipV="1">
                  <a:off x="3451" y="2545"/>
                  <a:ext cx="730" cy="694"/>
                </a:xfrm>
                <a:prstGeom prst="pentagon">
                  <a:avLst/>
                </a:prstGeom>
                <a:solidFill>
                  <a:srgbClr val="FBE9C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500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1546" y="2540"/>
                  <a:ext cx="730" cy="694"/>
                </a:xfrm>
                <a:prstGeom prst="pentagon">
                  <a:avLst/>
                </a:prstGeom>
                <a:solidFill>
                  <a:srgbClr val="D1D6F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sp>
            <p:nvSpPr>
              <p:cNvPr id="18501" name="Text Box 69"/>
              <p:cNvSpPr txBox="1">
                <a:spLocks noChangeArrowheads="1"/>
              </p:cNvSpPr>
              <p:nvPr/>
            </p:nvSpPr>
            <p:spPr bwMode="auto">
              <a:xfrm>
                <a:off x="1548" y="1436"/>
                <a:ext cx="599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3600">
                    <a:solidFill>
                      <a:srgbClr val="0000CC"/>
                    </a:solidFill>
                    <a:latin typeface="Comic Sans MS" pitchFamily="66" charset="0"/>
                  </a:rPr>
                  <a:t>64</a:t>
                </a:r>
                <a:endParaRPr lang="en-US" sz="3600">
                  <a:solidFill>
                    <a:srgbClr val="0000CC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502" name="Text Box 70"/>
              <p:cNvSpPr txBox="1">
                <a:spLocks noChangeArrowheads="1"/>
              </p:cNvSpPr>
              <p:nvPr/>
            </p:nvSpPr>
            <p:spPr bwMode="auto">
              <a:xfrm>
                <a:off x="1973" y="1409"/>
                <a:ext cx="42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Comic Sans MS" pitchFamily="66" charset="0"/>
                  </a:rPr>
                  <a:t>32</a:t>
                </a: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8503" name="Text Box 71"/>
              <p:cNvSpPr txBox="1">
                <a:spLocks noChangeArrowheads="1"/>
              </p:cNvSpPr>
              <p:nvPr/>
            </p:nvSpPr>
            <p:spPr bwMode="auto">
              <a:xfrm>
                <a:off x="1663" y="1177"/>
                <a:ext cx="4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Comic Sans MS" pitchFamily="66" charset="0"/>
                  </a:rPr>
                  <a:t>10</a:t>
                </a: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8504" name="Text Box 72"/>
              <p:cNvSpPr txBox="1">
                <a:spLocks noChangeArrowheads="1"/>
              </p:cNvSpPr>
              <p:nvPr/>
            </p:nvSpPr>
            <p:spPr bwMode="auto">
              <a:xfrm>
                <a:off x="1944" y="1616"/>
                <a:ext cx="48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Comic Sans MS" pitchFamily="66" charset="0"/>
                  </a:rPr>
                  <a:t>18</a:t>
                </a: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8505" name="Text Box 73"/>
              <p:cNvSpPr txBox="1">
                <a:spLocks noChangeArrowheads="1"/>
              </p:cNvSpPr>
              <p:nvPr/>
            </p:nvSpPr>
            <p:spPr bwMode="auto">
              <a:xfrm>
                <a:off x="1293" y="1771"/>
                <a:ext cx="7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Comic Sans MS" pitchFamily="66" charset="0"/>
                  </a:rPr>
                  <a:t>8</a:t>
                </a: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8506" name="Text Box 74"/>
              <p:cNvSpPr txBox="1">
                <a:spLocks noChangeArrowheads="1"/>
              </p:cNvSpPr>
              <p:nvPr/>
            </p:nvSpPr>
            <p:spPr bwMode="auto">
              <a:xfrm>
                <a:off x="1291" y="1248"/>
                <a:ext cx="7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Comic Sans MS" pitchFamily="66" charset="0"/>
                  </a:rPr>
                  <a:t>4</a:t>
                </a: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8507" name="Text Box 75"/>
              <p:cNvSpPr txBox="1">
                <a:spLocks noChangeArrowheads="1"/>
              </p:cNvSpPr>
              <p:nvPr/>
            </p:nvSpPr>
            <p:spPr bwMode="auto">
              <a:xfrm>
                <a:off x="1886" y="1786"/>
                <a:ext cx="3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Comic Sans MS" pitchFamily="66" charset="0"/>
                  </a:rPr>
                  <a:t>9</a:t>
                </a: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8508" name="Text Box 76"/>
              <p:cNvSpPr txBox="1">
                <a:spLocks noChangeArrowheads="1"/>
              </p:cNvSpPr>
              <p:nvPr/>
            </p:nvSpPr>
            <p:spPr bwMode="auto">
              <a:xfrm>
                <a:off x="1815" y="1234"/>
                <a:ext cx="4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Comic Sans MS" pitchFamily="66" charset="0"/>
                  </a:rPr>
                  <a:t>24</a:t>
                </a: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8509" name="Text Box 77"/>
              <p:cNvSpPr txBox="1">
                <a:spLocks noChangeArrowheads="1"/>
              </p:cNvSpPr>
              <p:nvPr/>
            </p:nvSpPr>
            <p:spPr bwMode="auto">
              <a:xfrm>
                <a:off x="1486" y="1848"/>
                <a:ext cx="7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Comic Sans MS" pitchFamily="66" charset="0"/>
                  </a:rPr>
                  <a:t>14</a:t>
                </a: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8510" name="Text Box 78"/>
              <p:cNvSpPr txBox="1">
                <a:spLocks noChangeArrowheads="1"/>
              </p:cNvSpPr>
              <p:nvPr/>
            </p:nvSpPr>
            <p:spPr bwMode="auto">
              <a:xfrm>
                <a:off x="1174" y="1615"/>
                <a:ext cx="7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Comic Sans MS" pitchFamily="66" charset="0"/>
                  </a:rPr>
                  <a:t>6</a:t>
                </a: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8511" name="Text Box 79"/>
              <p:cNvSpPr txBox="1">
                <a:spLocks noChangeArrowheads="1"/>
              </p:cNvSpPr>
              <p:nvPr/>
            </p:nvSpPr>
            <p:spPr bwMode="auto">
              <a:xfrm>
                <a:off x="1296" y="1407"/>
                <a:ext cx="49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GB" sz="2000">
                    <a:latin typeface="Comic Sans MS" pitchFamily="66" charset="0"/>
                  </a:rPr>
                  <a:t>16</a:t>
                </a: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8512" name="Oval 80"/>
              <p:cNvSpPr>
                <a:spLocks noChangeArrowheads="1"/>
              </p:cNvSpPr>
              <p:nvPr/>
            </p:nvSpPr>
            <p:spPr bwMode="auto">
              <a:xfrm>
                <a:off x="1588" y="194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513" name="Oval 81"/>
              <p:cNvSpPr>
                <a:spLocks noChangeArrowheads="1"/>
              </p:cNvSpPr>
              <p:nvPr/>
            </p:nvSpPr>
            <p:spPr bwMode="auto">
              <a:xfrm>
                <a:off x="1586" y="1267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514" name="Oval 82"/>
              <p:cNvSpPr>
                <a:spLocks noChangeArrowheads="1"/>
              </p:cNvSpPr>
              <p:nvPr/>
            </p:nvSpPr>
            <p:spPr bwMode="auto">
              <a:xfrm>
                <a:off x="1512" y="1413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515" name="Oval 83"/>
              <p:cNvSpPr>
                <a:spLocks noChangeArrowheads="1"/>
              </p:cNvSpPr>
              <p:nvPr/>
            </p:nvSpPr>
            <p:spPr bwMode="auto">
              <a:xfrm>
                <a:off x="2158" y="1413"/>
                <a:ext cx="56" cy="56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3" name="Group 84"/>
            <p:cNvGrpSpPr>
              <a:grpSpLocks/>
            </p:cNvGrpSpPr>
            <p:nvPr/>
          </p:nvGrpSpPr>
          <p:grpSpPr bwMode="auto">
            <a:xfrm>
              <a:off x="1349" y="1466"/>
              <a:ext cx="799" cy="731"/>
              <a:chOff x="3319" y="1384"/>
              <a:chExt cx="637" cy="583"/>
            </a:xfrm>
          </p:grpSpPr>
          <p:sp>
            <p:nvSpPr>
              <p:cNvPr id="18517" name="Oval 85"/>
              <p:cNvSpPr>
                <a:spLocks noChangeArrowheads="1"/>
              </p:cNvSpPr>
              <p:nvPr/>
            </p:nvSpPr>
            <p:spPr bwMode="auto">
              <a:xfrm>
                <a:off x="3561" y="1384"/>
                <a:ext cx="162" cy="162"/>
              </a:xfrm>
              <a:prstGeom prst="ellipse">
                <a:avLst/>
              </a:prstGeom>
              <a:gradFill rotWithShape="1">
                <a:gsLst>
                  <a:gs pos="0">
                    <a:srgbClr val="57A7EF"/>
                  </a:gs>
                  <a:gs pos="100000">
                    <a:srgbClr val="57A7EF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518" name="Oval 86"/>
              <p:cNvSpPr>
                <a:spLocks noChangeArrowheads="1"/>
              </p:cNvSpPr>
              <p:nvPr/>
            </p:nvSpPr>
            <p:spPr bwMode="auto">
              <a:xfrm>
                <a:off x="3482" y="1523"/>
                <a:ext cx="161" cy="162"/>
              </a:xfrm>
              <a:prstGeom prst="ellipse">
                <a:avLst/>
              </a:prstGeom>
              <a:gradFill rotWithShape="1">
                <a:gsLst>
                  <a:gs pos="0">
                    <a:srgbClr val="57A7EF"/>
                  </a:gs>
                  <a:gs pos="100000">
                    <a:srgbClr val="57A7EF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519" name="Oval 87"/>
              <p:cNvSpPr>
                <a:spLocks noChangeArrowheads="1"/>
              </p:cNvSpPr>
              <p:nvPr/>
            </p:nvSpPr>
            <p:spPr bwMode="auto">
              <a:xfrm>
                <a:off x="3639" y="1524"/>
                <a:ext cx="161" cy="162"/>
              </a:xfrm>
              <a:prstGeom prst="ellipse">
                <a:avLst/>
              </a:prstGeom>
              <a:gradFill rotWithShape="1">
                <a:gsLst>
                  <a:gs pos="0">
                    <a:srgbClr val="57A7EF"/>
                  </a:gs>
                  <a:gs pos="100000">
                    <a:srgbClr val="57A7EF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520" name="Oval 88"/>
              <p:cNvSpPr>
                <a:spLocks noChangeArrowheads="1"/>
              </p:cNvSpPr>
              <p:nvPr/>
            </p:nvSpPr>
            <p:spPr bwMode="auto">
              <a:xfrm>
                <a:off x="3402" y="1661"/>
                <a:ext cx="162" cy="162"/>
              </a:xfrm>
              <a:prstGeom prst="ellipse">
                <a:avLst/>
              </a:prstGeom>
              <a:gradFill rotWithShape="1">
                <a:gsLst>
                  <a:gs pos="0">
                    <a:srgbClr val="57A7EF"/>
                  </a:gs>
                  <a:gs pos="100000">
                    <a:srgbClr val="57A7EF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521" name="Oval 89"/>
              <p:cNvSpPr>
                <a:spLocks noChangeArrowheads="1"/>
              </p:cNvSpPr>
              <p:nvPr/>
            </p:nvSpPr>
            <p:spPr bwMode="auto">
              <a:xfrm>
                <a:off x="3561" y="1661"/>
                <a:ext cx="161" cy="162"/>
              </a:xfrm>
              <a:prstGeom prst="ellipse">
                <a:avLst/>
              </a:prstGeom>
              <a:gradFill rotWithShape="1">
                <a:gsLst>
                  <a:gs pos="0">
                    <a:srgbClr val="57A7EF"/>
                  </a:gs>
                  <a:gs pos="100000">
                    <a:srgbClr val="57A7EF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522" name="Oval 90"/>
              <p:cNvSpPr>
                <a:spLocks noChangeArrowheads="1"/>
              </p:cNvSpPr>
              <p:nvPr/>
            </p:nvSpPr>
            <p:spPr bwMode="auto">
              <a:xfrm>
                <a:off x="3718" y="1663"/>
                <a:ext cx="162" cy="162"/>
              </a:xfrm>
              <a:prstGeom prst="ellipse">
                <a:avLst/>
              </a:prstGeom>
              <a:gradFill rotWithShape="1">
                <a:gsLst>
                  <a:gs pos="0">
                    <a:srgbClr val="57A7EF"/>
                  </a:gs>
                  <a:gs pos="100000">
                    <a:srgbClr val="57A7EF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523" name="Oval 91"/>
              <p:cNvSpPr>
                <a:spLocks noChangeArrowheads="1"/>
              </p:cNvSpPr>
              <p:nvPr/>
            </p:nvSpPr>
            <p:spPr bwMode="auto">
              <a:xfrm>
                <a:off x="3479" y="1802"/>
                <a:ext cx="162" cy="162"/>
              </a:xfrm>
              <a:prstGeom prst="ellipse">
                <a:avLst/>
              </a:prstGeom>
              <a:gradFill rotWithShape="1">
                <a:gsLst>
                  <a:gs pos="0">
                    <a:srgbClr val="57A7EF"/>
                  </a:gs>
                  <a:gs pos="100000">
                    <a:srgbClr val="57A7EF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524" name="Oval 92"/>
              <p:cNvSpPr>
                <a:spLocks noChangeArrowheads="1"/>
              </p:cNvSpPr>
              <p:nvPr/>
            </p:nvSpPr>
            <p:spPr bwMode="auto">
              <a:xfrm>
                <a:off x="3638" y="1803"/>
                <a:ext cx="161" cy="162"/>
              </a:xfrm>
              <a:prstGeom prst="ellipse">
                <a:avLst/>
              </a:prstGeom>
              <a:gradFill rotWithShape="1">
                <a:gsLst>
                  <a:gs pos="0">
                    <a:srgbClr val="57A7EF"/>
                  </a:gs>
                  <a:gs pos="100000">
                    <a:srgbClr val="57A7EF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525" name="Oval 93"/>
              <p:cNvSpPr>
                <a:spLocks noChangeArrowheads="1"/>
              </p:cNvSpPr>
              <p:nvPr/>
            </p:nvSpPr>
            <p:spPr bwMode="auto">
              <a:xfrm>
                <a:off x="3794" y="1805"/>
                <a:ext cx="162" cy="162"/>
              </a:xfrm>
              <a:prstGeom prst="ellipse">
                <a:avLst/>
              </a:prstGeom>
              <a:gradFill rotWithShape="1">
                <a:gsLst>
                  <a:gs pos="0">
                    <a:srgbClr val="57A7EF"/>
                  </a:gs>
                  <a:gs pos="100000">
                    <a:srgbClr val="57A7EF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526" name="Oval 94"/>
              <p:cNvSpPr>
                <a:spLocks noChangeArrowheads="1"/>
              </p:cNvSpPr>
              <p:nvPr/>
            </p:nvSpPr>
            <p:spPr bwMode="auto">
              <a:xfrm>
                <a:off x="3319" y="1800"/>
                <a:ext cx="162" cy="162"/>
              </a:xfrm>
              <a:prstGeom prst="ellipse">
                <a:avLst/>
              </a:prstGeom>
              <a:gradFill rotWithShape="1">
                <a:gsLst>
                  <a:gs pos="0">
                    <a:srgbClr val="57A7EF"/>
                  </a:gs>
                  <a:gs pos="100000">
                    <a:srgbClr val="57A7EF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18530" name="Text Box 98"/>
            <p:cNvSpPr txBox="1">
              <a:spLocks noChangeArrowheads="1"/>
            </p:cNvSpPr>
            <p:nvPr/>
          </p:nvSpPr>
          <p:spPr bwMode="auto">
            <a:xfrm>
              <a:off x="1053" y="1350"/>
              <a:ext cx="7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>
                  <a:solidFill>
                    <a:schemeClr val="bg1"/>
                  </a:solidFill>
                  <a:latin typeface="Comic Sans MS" pitchFamily="66" charset="0"/>
                </a:rPr>
                <a:t>Stand SW 100</a:t>
              </a:r>
              <a:endParaRPr lang="en-US" sz="10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pic>
        <p:nvPicPr>
          <p:cNvPr id="96" name="Obrázok 95" descr="8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852" y="571480"/>
            <a:ext cx="1021080" cy="1440180"/>
          </a:xfrm>
          <a:prstGeom prst="rect">
            <a:avLst/>
          </a:prstGeom>
        </p:spPr>
      </p:pic>
      <p:pic>
        <p:nvPicPr>
          <p:cNvPr id="97" name="Obrázok 96" descr="9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826" y="1285860"/>
            <a:ext cx="975360" cy="1036320"/>
          </a:xfrm>
          <a:prstGeom prst="rect">
            <a:avLst/>
          </a:prstGeom>
        </p:spPr>
      </p:pic>
      <p:sp>
        <p:nvSpPr>
          <p:cNvPr id="98" name="BlokTextu 97"/>
          <p:cNvSpPr txBox="1"/>
          <p:nvPr/>
        </p:nvSpPr>
        <p:spPr>
          <a:xfrm>
            <a:off x="2000232" y="5786454"/>
            <a:ext cx="635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Copyright ©2010 </a:t>
            </a:r>
            <a:r>
              <a:rPr lang="sk-SK" sz="3200" b="1" dirty="0" err="1"/>
              <a:t>Kázik.com</a:t>
            </a:r>
            <a:r>
              <a:rPr lang="sk-SK" sz="3200" b="1" dirty="0"/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952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sz="2400">
              <a:solidFill>
                <a:srgbClr val="0000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6762750"/>
            <a:ext cx="9144000" cy="952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sz="2400">
              <a:solidFill>
                <a:srgbClr val="000000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5250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sz="240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048750" y="0"/>
            <a:ext cx="95250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sz="2400">
              <a:solidFill>
                <a:srgbClr val="000000"/>
              </a:solidFill>
            </a:endParaRP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854700" y="5035550"/>
            <a:ext cx="3060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cs-CZ" dirty="0">
                <a:solidFill>
                  <a:srgbClr val="FFFFFF"/>
                </a:solidFill>
                <a:latin typeface="Comic Sans MS" pitchFamily="66" charset="0"/>
              </a:rPr>
              <a:t>Klikni a začni</a:t>
            </a:r>
            <a:r>
              <a:rPr lang="en-GB" dirty="0">
                <a:solidFill>
                  <a:srgbClr val="FFFFFF"/>
                </a:solidFill>
                <a:latin typeface="Comic Sans MS" pitchFamily="66" charset="0"/>
                <a:sym typeface="Symbol" pitchFamily="18" charset="2"/>
              </a:rPr>
              <a:t>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27150" y="869950"/>
            <a:ext cx="6496050" cy="4127500"/>
            <a:chOff x="848" y="632"/>
            <a:chExt cx="4092" cy="2600"/>
          </a:xfrm>
        </p:grpSpPr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950" y="660"/>
              <a:ext cx="3934" cy="25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sk-SK" sz="24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852" y="660"/>
              <a:ext cx="96" cy="2555"/>
            </a:xfrm>
            <a:prstGeom prst="rect">
              <a:avLst/>
            </a:prstGeom>
            <a:gradFill rotWithShape="1">
              <a:gsLst>
                <a:gs pos="0">
                  <a:srgbClr val="F7D695">
                    <a:gamma/>
                    <a:shade val="66275"/>
                    <a:invGamma/>
                  </a:srgbClr>
                </a:gs>
                <a:gs pos="50000">
                  <a:srgbClr val="F7D695"/>
                </a:gs>
                <a:gs pos="100000">
                  <a:srgbClr val="F7D695">
                    <a:gamma/>
                    <a:shade val="6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4844" y="652"/>
              <a:ext cx="96" cy="2555"/>
            </a:xfrm>
            <a:prstGeom prst="rect">
              <a:avLst/>
            </a:prstGeom>
            <a:gradFill rotWithShape="1">
              <a:gsLst>
                <a:gs pos="0">
                  <a:srgbClr val="F7D695">
                    <a:gamma/>
                    <a:shade val="66275"/>
                    <a:invGamma/>
                  </a:srgbClr>
                </a:gs>
                <a:gs pos="50000">
                  <a:srgbClr val="F7D695"/>
                </a:gs>
                <a:gs pos="100000">
                  <a:srgbClr val="F7D695">
                    <a:gamma/>
                    <a:shade val="6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848" y="632"/>
              <a:ext cx="4092" cy="88"/>
            </a:xfrm>
            <a:prstGeom prst="rect">
              <a:avLst/>
            </a:prstGeom>
            <a:gradFill rotWithShape="1">
              <a:gsLst>
                <a:gs pos="0">
                  <a:srgbClr val="F7D695">
                    <a:gamma/>
                    <a:shade val="66275"/>
                    <a:invGamma/>
                  </a:srgbClr>
                </a:gs>
                <a:gs pos="50000">
                  <a:srgbClr val="F7D695"/>
                </a:gs>
                <a:gs pos="100000">
                  <a:srgbClr val="F7D69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48" y="3144"/>
              <a:ext cx="4092" cy="88"/>
            </a:xfrm>
            <a:prstGeom prst="rect">
              <a:avLst/>
            </a:prstGeom>
            <a:gradFill rotWithShape="1">
              <a:gsLst>
                <a:gs pos="0">
                  <a:srgbClr val="F7D695">
                    <a:gamma/>
                    <a:shade val="66275"/>
                    <a:invGamma/>
                  </a:srgbClr>
                </a:gs>
                <a:gs pos="50000">
                  <a:srgbClr val="F7D695"/>
                </a:gs>
                <a:gs pos="100000">
                  <a:srgbClr val="F7D69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sk-SK" sz="2400">
                <a:solidFill>
                  <a:srgbClr val="000000"/>
                </a:solidFill>
              </a:endParaRPr>
            </a:p>
          </p:txBody>
        </p:sp>
      </p:grpSp>
      <p:pic>
        <p:nvPicPr>
          <p:cNvPr id="100" name="Obrázok 99" descr="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549" y="544445"/>
            <a:ext cx="795711" cy="1122309"/>
          </a:xfrm>
          <a:prstGeom prst="rect">
            <a:avLst/>
          </a:prstGeom>
        </p:spPr>
      </p:pic>
      <p:pic>
        <p:nvPicPr>
          <p:cNvPr id="101" name="Obrázok 100" descr="9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036" y="584328"/>
            <a:ext cx="975360" cy="1036320"/>
          </a:xfrm>
          <a:prstGeom prst="rect">
            <a:avLst/>
          </a:prstGeom>
        </p:spPr>
      </p:pic>
      <p:sp>
        <p:nvSpPr>
          <p:cNvPr id="15" name="Obdĺžnik 14"/>
          <p:cNvSpPr/>
          <p:nvPr/>
        </p:nvSpPr>
        <p:spPr>
          <a:xfrm>
            <a:off x="1285852" y="1643050"/>
            <a:ext cx="671279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cs-CZ" sz="3600" smtClean="0"/>
              <a:t>Na nasledujúcich obrázkoch sú znázornené siete kocky-všetky možnosti</a:t>
            </a:r>
            <a:r>
              <a:rPr lang="cs-CZ" sz="3600" cap="none" spc="0" smtClean="0">
                <a:ln w="50800"/>
                <a:effectLst/>
              </a:rPr>
              <a:t>!</a:t>
            </a:r>
            <a:endParaRPr lang="sk-SK" sz="3600" cap="none" spc="0" dirty="0">
              <a:ln w="50800"/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 flipV="1">
            <a:off x="8955088" y="188913"/>
            <a:ext cx="188912" cy="6499225"/>
            <a:chOff x="5641" y="119"/>
            <a:chExt cx="119" cy="3840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10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4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4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5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15" name="Group 62"/>
          <p:cNvGrpSpPr>
            <a:grpSpLocks/>
          </p:cNvGrpSpPr>
          <p:nvPr/>
        </p:nvGrpSpPr>
        <p:grpSpPr bwMode="auto">
          <a:xfrm flipV="1">
            <a:off x="0" y="214290"/>
            <a:ext cx="188912" cy="6499225"/>
            <a:chOff x="5641" y="119"/>
            <a:chExt cx="119" cy="3840"/>
          </a:xfrm>
        </p:grpSpPr>
        <p:grpSp>
          <p:nvGrpSpPr>
            <p:cNvPr id="16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23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7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18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9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41" name="Group 24"/>
          <p:cNvGrpSpPr>
            <a:grpSpLocks/>
          </p:cNvGrpSpPr>
          <p:nvPr/>
        </p:nvGrpSpPr>
        <p:grpSpPr bwMode="auto">
          <a:xfrm>
            <a:off x="0" y="0"/>
            <a:ext cx="9144000" cy="188913"/>
            <a:chOff x="0" y="0"/>
            <a:chExt cx="6120" cy="119"/>
          </a:xfrm>
        </p:grpSpPr>
        <p:grpSp>
          <p:nvGrpSpPr>
            <p:cNvPr id="42" name="Group 25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43" name="Group 31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50" name="Rectangle 32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1" name="Rectangle 33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2" name="Rectangle 34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3" name="Rectangle 35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4" name="Rectangle 36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44" name="Group 37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60" name="Group 52"/>
          <p:cNvGrpSpPr>
            <a:grpSpLocks/>
          </p:cNvGrpSpPr>
          <p:nvPr/>
        </p:nvGrpSpPr>
        <p:grpSpPr bwMode="auto">
          <a:xfrm flipH="1">
            <a:off x="0" y="6688138"/>
            <a:ext cx="9144000" cy="188912"/>
            <a:chOff x="0" y="0"/>
            <a:chExt cx="6120" cy="119"/>
          </a:xfrm>
        </p:grpSpPr>
        <p:grpSp>
          <p:nvGrpSpPr>
            <p:cNvPr id="61" name="Group 53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74" name="Rectangle 5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" name="Rectangle 5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" name="Rectangle 5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7" name="Rectangle 5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62" name="Group 59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69" name="Rectangle 6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0" name="Rectangle 6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1" name="Rectangle 6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2" name="Rectangle 6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3" name="Rectangle 6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63" name="Group 65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7" name="Rectangle 6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8" name="Rectangle 7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83730" y="759757"/>
            <a:ext cx="4311210" cy="545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 flipV="1">
            <a:off x="8955088" y="188913"/>
            <a:ext cx="188912" cy="6499225"/>
            <a:chOff x="5641" y="119"/>
            <a:chExt cx="119" cy="3840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10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4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4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5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15" name="Group 62"/>
          <p:cNvGrpSpPr>
            <a:grpSpLocks/>
          </p:cNvGrpSpPr>
          <p:nvPr/>
        </p:nvGrpSpPr>
        <p:grpSpPr bwMode="auto">
          <a:xfrm flipV="1">
            <a:off x="0" y="214290"/>
            <a:ext cx="188912" cy="6499225"/>
            <a:chOff x="5641" y="119"/>
            <a:chExt cx="119" cy="3840"/>
          </a:xfrm>
        </p:grpSpPr>
        <p:grpSp>
          <p:nvGrpSpPr>
            <p:cNvPr id="16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23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7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18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9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0" y="0"/>
            <a:ext cx="9144000" cy="188913"/>
            <a:chOff x="0" y="0"/>
            <a:chExt cx="6120" cy="119"/>
          </a:xfrm>
        </p:grpSpPr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50" name="Rectangle 32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1" name="Rectangle 33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2" name="Rectangle 34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3" name="Rectangle 35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4" name="Rectangle 36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" name="Group 37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32" name="Group 52"/>
          <p:cNvGrpSpPr>
            <a:grpSpLocks/>
          </p:cNvGrpSpPr>
          <p:nvPr/>
        </p:nvGrpSpPr>
        <p:grpSpPr bwMode="auto">
          <a:xfrm flipH="1">
            <a:off x="0" y="6688138"/>
            <a:ext cx="9144000" cy="188912"/>
            <a:chOff x="0" y="0"/>
            <a:chExt cx="6120" cy="119"/>
          </a:xfrm>
        </p:grpSpPr>
        <p:grpSp>
          <p:nvGrpSpPr>
            <p:cNvPr id="33" name="Group 53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74" name="Rectangle 5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" name="Rectangle 5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" name="Rectangle 5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7" name="Rectangle 5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4" name="Group 59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69" name="Rectangle 6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0" name="Rectangle 6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1" name="Rectangle 6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2" name="Rectangle 6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3" name="Rectangle 6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5" name="Group 65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7" name="Rectangle 6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8" name="Rectangle 7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606250" y="601384"/>
            <a:ext cx="4180752" cy="553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 flipV="1">
            <a:off x="8955088" y="188913"/>
            <a:ext cx="188912" cy="6499225"/>
            <a:chOff x="5641" y="119"/>
            <a:chExt cx="119" cy="3840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10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4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4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5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15" name="Group 62"/>
          <p:cNvGrpSpPr>
            <a:grpSpLocks/>
          </p:cNvGrpSpPr>
          <p:nvPr/>
        </p:nvGrpSpPr>
        <p:grpSpPr bwMode="auto">
          <a:xfrm flipV="1">
            <a:off x="0" y="214290"/>
            <a:ext cx="188912" cy="6499225"/>
            <a:chOff x="5641" y="119"/>
            <a:chExt cx="119" cy="3840"/>
          </a:xfrm>
        </p:grpSpPr>
        <p:grpSp>
          <p:nvGrpSpPr>
            <p:cNvPr id="16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23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7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18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9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0" y="0"/>
            <a:ext cx="9144000" cy="188913"/>
            <a:chOff x="0" y="0"/>
            <a:chExt cx="6120" cy="119"/>
          </a:xfrm>
        </p:grpSpPr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50" name="Rectangle 32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1" name="Rectangle 33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2" name="Rectangle 34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3" name="Rectangle 35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4" name="Rectangle 36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" name="Group 37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32" name="Group 52"/>
          <p:cNvGrpSpPr>
            <a:grpSpLocks/>
          </p:cNvGrpSpPr>
          <p:nvPr/>
        </p:nvGrpSpPr>
        <p:grpSpPr bwMode="auto">
          <a:xfrm flipH="1">
            <a:off x="0" y="6688138"/>
            <a:ext cx="9144000" cy="188912"/>
            <a:chOff x="0" y="0"/>
            <a:chExt cx="6120" cy="119"/>
          </a:xfrm>
        </p:grpSpPr>
        <p:grpSp>
          <p:nvGrpSpPr>
            <p:cNvPr id="33" name="Group 53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74" name="Rectangle 5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" name="Rectangle 5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" name="Rectangle 5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7" name="Rectangle 5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4" name="Group 59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69" name="Rectangle 6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0" name="Rectangle 6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1" name="Rectangle 6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2" name="Rectangle 6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3" name="Rectangle 6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5" name="Group 65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7" name="Rectangle 6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8" name="Rectangle 7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967104" y="1030112"/>
            <a:ext cx="3425003" cy="458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 flipV="1">
            <a:off x="8955088" y="188913"/>
            <a:ext cx="188912" cy="6499225"/>
            <a:chOff x="5641" y="119"/>
            <a:chExt cx="119" cy="3840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10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4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4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5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15" name="Group 62"/>
          <p:cNvGrpSpPr>
            <a:grpSpLocks/>
          </p:cNvGrpSpPr>
          <p:nvPr/>
        </p:nvGrpSpPr>
        <p:grpSpPr bwMode="auto">
          <a:xfrm flipV="1">
            <a:off x="0" y="214290"/>
            <a:ext cx="188912" cy="6499225"/>
            <a:chOff x="5641" y="119"/>
            <a:chExt cx="119" cy="3840"/>
          </a:xfrm>
        </p:grpSpPr>
        <p:grpSp>
          <p:nvGrpSpPr>
            <p:cNvPr id="16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23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7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18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9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0" y="0"/>
            <a:ext cx="9144000" cy="188913"/>
            <a:chOff x="0" y="0"/>
            <a:chExt cx="6120" cy="119"/>
          </a:xfrm>
        </p:grpSpPr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50" name="Rectangle 32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1" name="Rectangle 33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2" name="Rectangle 34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3" name="Rectangle 35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4" name="Rectangle 36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" name="Group 37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32" name="Group 52"/>
          <p:cNvGrpSpPr>
            <a:grpSpLocks/>
          </p:cNvGrpSpPr>
          <p:nvPr/>
        </p:nvGrpSpPr>
        <p:grpSpPr bwMode="auto">
          <a:xfrm flipH="1">
            <a:off x="0" y="6688138"/>
            <a:ext cx="9144000" cy="188912"/>
            <a:chOff x="0" y="0"/>
            <a:chExt cx="6120" cy="119"/>
          </a:xfrm>
        </p:grpSpPr>
        <p:grpSp>
          <p:nvGrpSpPr>
            <p:cNvPr id="33" name="Group 53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74" name="Rectangle 5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" name="Rectangle 5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" name="Rectangle 5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7" name="Rectangle 5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4" name="Group 59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69" name="Rectangle 6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0" name="Rectangle 6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1" name="Rectangle 6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2" name="Rectangle 6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3" name="Rectangle 6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5" name="Group 65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7" name="Rectangle 6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8" name="Rectangle 7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488214" y="693485"/>
            <a:ext cx="4024695" cy="53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 flipV="1">
            <a:off x="8955088" y="188913"/>
            <a:ext cx="188912" cy="6499225"/>
            <a:chOff x="5641" y="119"/>
            <a:chExt cx="119" cy="3840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10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4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4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5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15" name="Group 62"/>
          <p:cNvGrpSpPr>
            <a:grpSpLocks/>
          </p:cNvGrpSpPr>
          <p:nvPr/>
        </p:nvGrpSpPr>
        <p:grpSpPr bwMode="auto">
          <a:xfrm flipV="1">
            <a:off x="0" y="214290"/>
            <a:ext cx="188912" cy="6499225"/>
            <a:chOff x="5641" y="119"/>
            <a:chExt cx="119" cy="3840"/>
          </a:xfrm>
        </p:grpSpPr>
        <p:grpSp>
          <p:nvGrpSpPr>
            <p:cNvPr id="16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23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7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18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9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0" y="0"/>
            <a:ext cx="9144000" cy="188913"/>
            <a:chOff x="0" y="0"/>
            <a:chExt cx="6120" cy="119"/>
          </a:xfrm>
        </p:grpSpPr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50" name="Rectangle 32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1" name="Rectangle 33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2" name="Rectangle 34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3" name="Rectangle 35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4" name="Rectangle 36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" name="Group 37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32" name="Group 52"/>
          <p:cNvGrpSpPr>
            <a:grpSpLocks/>
          </p:cNvGrpSpPr>
          <p:nvPr/>
        </p:nvGrpSpPr>
        <p:grpSpPr bwMode="auto">
          <a:xfrm flipH="1">
            <a:off x="0" y="6688138"/>
            <a:ext cx="9144000" cy="188912"/>
            <a:chOff x="0" y="0"/>
            <a:chExt cx="6120" cy="119"/>
          </a:xfrm>
        </p:grpSpPr>
        <p:grpSp>
          <p:nvGrpSpPr>
            <p:cNvPr id="33" name="Group 53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74" name="Rectangle 5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" name="Rectangle 5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" name="Rectangle 5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7" name="Rectangle 5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4" name="Group 59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69" name="Rectangle 6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0" name="Rectangle 6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1" name="Rectangle 6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2" name="Rectangle 6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3" name="Rectangle 6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5" name="Group 65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7" name="Rectangle 6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8" name="Rectangle 7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04034" y="904615"/>
            <a:ext cx="3658556" cy="480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 flipV="1">
            <a:off x="8955088" y="188913"/>
            <a:ext cx="188912" cy="6499225"/>
            <a:chOff x="5641" y="119"/>
            <a:chExt cx="119" cy="3840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10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4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4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5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15" name="Group 62"/>
          <p:cNvGrpSpPr>
            <a:grpSpLocks/>
          </p:cNvGrpSpPr>
          <p:nvPr/>
        </p:nvGrpSpPr>
        <p:grpSpPr bwMode="auto">
          <a:xfrm flipV="1">
            <a:off x="0" y="214290"/>
            <a:ext cx="188912" cy="6499225"/>
            <a:chOff x="5641" y="119"/>
            <a:chExt cx="119" cy="3840"/>
          </a:xfrm>
        </p:grpSpPr>
        <p:grpSp>
          <p:nvGrpSpPr>
            <p:cNvPr id="16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23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7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18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9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0" y="0"/>
            <a:ext cx="9144000" cy="188913"/>
            <a:chOff x="0" y="0"/>
            <a:chExt cx="6120" cy="119"/>
          </a:xfrm>
        </p:grpSpPr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50" name="Rectangle 32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1" name="Rectangle 33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2" name="Rectangle 34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3" name="Rectangle 35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4" name="Rectangle 36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" name="Group 37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32" name="Group 52"/>
          <p:cNvGrpSpPr>
            <a:grpSpLocks/>
          </p:cNvGrpSpPr>
          <p:nvPr/>
        </p:nvGrpSpPr>
        <p:grpSpPr bwMode="auto">
          <a:xfrm flipH="1">
            <a:off x="0" y="6688138"/>
            <a:ext cx="9144000" cy="188912"/>
            <a:chOff x="0" y="0"/>
            <a:chExt cx="6120" cy="119"/>
          </a:xfrm>
        </p:grpSpPr>
        <p:grpSp>
          <p:nvGrpSpPr>
            <p:cNvPr id="33" name="Group 53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74" name="Rectangle 5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" name="Rectangle 5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" name="Rectangle 5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7" name="Rectangle 5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4" name="Group 59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69" name="Rectangle 6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0" name="Rectangle 6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1" name="Rectangle 6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2" name="Rectangle 6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3" name="Rectangle 6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5" name="Group 65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7" name="Rectangle 6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8" name="Rectangle 7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749580" y="925028"/>
            <a:ext cx="3682049" cy="504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 flipV="1">
            <a:off x="8955088" y="188913"/>
            <a:ext cx="188912" cy="6499225"/>
            <a:chOff x="5641" y="119"/>
            <a:chExt cx="119" cy="3840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10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2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4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4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5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15" name="Group 62"/>
          <p:cNvGrpSpPr>
            <a:grpSpLocks/>
          </p:cNvGrpSpPr>
          <p:nvPr/>
        </p:nvGrpSpPr>
        <p:grpSpPr bwMode="auto">
          <a:xfrm flipV="1">
            <a:off x="0" y="214290"/>
            <a:ext cx="188912" cy="6499225"/>
            <a:chOff x="5641" y="119"/>
            <a:chExt cx="119" cy="3840"/>
          </a:xfrm>
        </p:grpSpPr>
        <p:grpSp>
          <p:nvGrpSpPr>
            <p:cNvPr id="16" name="Group 63"/>
            <p:cNvGrpSpPr>
              <a:grpSpLocks/>
            </p:cNvGrpSpPr>
            <p:nvPr/>
          </p:nvGrpSpPr>
          <p:grpSpPr bwMode="auto">
            <a:xfrm rot="-5400000">
              <a:off x="4741" y="1019"/>
              <a:ext cx="1920" cy="119"/>
              <a:chOff x="385" y="2523"/>
              <a:chExt cx="2040" cy="45"/>
            </a:xfrm>
          </p:grpSpPr>
          <p:sp>
            <p:nvSpPr>
              <p:cNvPr id="23" name="Rectangle 6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4" name="Rectangle 6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5" name="Rectangle 6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6" name="Rectangle 6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7" name="Rectangle 6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 rot="-5400000">
              <a:off x="4741" y="2939"/>
              <a:ext cx="1920" cy="119"/>
              <a:chOff x="385" y="2523"/>
              <a:chExt cx="2040" cy="45"/>
            </a:xfrm>
          </p:grpSpPr>
          <p:sp>
            <p:nvSpPr>
              <p:cNvPr id="18" name="Rectangle 7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9" name="Rectangle 7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0" name="Rectangle 7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" name="Rectangle 7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2" name="Rectangle 7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0" y="0"/>
            <a:ext cx="9144000" cy="188913"/>
            <a:chOff x="0" y="0"/>
            <a:chExt cx="6120" cy="119"/>
          </a:xfrm>
        </p:grpSpPr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50" name="Rectangle 32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1" name="Rectangle 33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2" name="Rectangle 34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3" name="Rectangle 35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4" name="Rectangle 36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1" name="Group 37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32" name="Group 52"/>
          <p:cNvGrpSpPr>
            <a:grpSpLocks/>
          </p:cNvGrpSpPr>
          <p:nvPr/>
        </p:nvGrpSpPr>
        <p:grpSpPr bwMode="auto">
          <a:xfrm flipH="1">
            <a:off x="0" y="6688138"/>
            <a:ext cx="9144000" cy="188912"/>
            <a:chOff x="0" y="0"/>
            <a:chExt cx="6120" cy="119"/>
          </a:xfrm>
        </p:grpSpPr>
        <p:grpSp>
          <p:nvGrpSpPr>
            <p:cNvPr id="33" name="Group 53"/>
            <p:cNvGrpSpPr>
              <a:grpSpLocks/>
            </p:cNvGrpSpPr>
            <p:nvPr/>
          </p:nvGrpSpPr>
          <p:grpSpPr bwMode="auto">
            <a:xfrm>
              <a:off x="0" y="0"/>
              <a:ext cx="2040" cy="119"/>
              <a:chOff x="385" y="2523"/>
              <a:chExt cx="2040" cy="45"/>
            </a:xfrm>
          </p:grpSpPr>
          <p:sp>
            <p:nvSpPr>
              <p:cNvPr id="74" name="Rectangle 54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" name="Rectangle 55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" name="Rectangle 56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7" name="Rectangle 57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8" name="Rectangle 58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4" name="Group 59"/>
            <p:cNvGrpSpPr>
              <a:grpSpLocks/>
            </p:cNvGrpSpPr>
            <p:nvPr/>
          </p:nvGrpSpPr>
          <p:grpSpPr bwMode="auto">
            <a:xfrm>
              <a:off x="2040" y="0"/>
              <a:ext cx="2040" cy="119"/>
              <a:chOff x="385" y="2523"/>
              <a:chExt cx="2040" cy="45"/>
            </a:xfrm>
          </p:grpSpPr>
          <p:sp>
            <p:nvSpPr>
              <p:cNvPr id="69" name="Rectangle 60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0" name="Rectangle 61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1" name="Rectangle 62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2" name="Rectangle 63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3" name="Rectangle 64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35" name="Group 65"/>
            <p:cNvGrpSpPr>
              <a:grpSpLocks/>
            </p:cNvGrpSpPr>
            <p:nvPr/>
          </p:nvGrpSpPr>
          <p:grpSpPr bwMode="auto">
            <a:xfrm>
              <a:off x="4080" y="0"/>
              <a:ext cx="2040" cy="119"/>
              <a:chOff x="385" y="2523"/>
              <a:chExt cx="2040" cy="45"/>
            </a:xfrm>
          </p:grpSpPr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385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00">
                      <a:gamma/>
                      <a:shade val="66275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793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3333FF">
                      <a:gamma/>
                      <a:shade val="66275"/>
                      <a:invGamma/>
                    </a:srgbClr>
                  </a:gs>
                  <a:gs pos="50000">
                    <a:srgbClr val="3333FF"/>
                  </a:gs>
                  <a:gs pos="100000">
                    <a:srgbClr val="3333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1201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7" name="Rectangle 69"/>
              <p:cNvSpPr>
                <a:spLocks noChangeArrowheads="1"/>
              </p:cNvSpPr>
              <p:nvPr/>
            </p:nvSpPr>
            <p:spPr bwMode="auto">
              <a:xfrm>
                <a:off x="1609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FFCC">
                      <a:gamma/>
                      <a:shade val="66275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68" name="Rectangle 70"/>
              <p:cNvSpPr>
                <a:spLocks noChangeArrowheads="1"/>
              </p:cNvSpPr>
              <p:nvPr/>
            </p:nvSpPr>
            <p:spPr bwMode="auto">
              <a:xfrm>
                <a:off x="2017" y="2523"/>
                <a:ext cx="408" cy="45"/>
              </a:xfrm>
              <a:prstGeom prst="rect">
                <a:avLst/>
              </a:prstGeom>
              <a:gradFill rotWithShape="1">
                <a:gsLst>
                  <a:gs pos="0">
                    <a:srgbClr val="FF00FF">
                      <a:gamma/>
                      <a:shade val="66275"/>
                      <a:invGamma/>
                    </a:srgbClr>
                  </a:gs>
                  <a:gs pos="50000">
                    <a:srgbClr val="FF00FF"/>
                  </a:gs>
                  <a:gs pos="100000">
                    <a:srgbClr val="FF00FF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695196" y="754631"/>
            <a:ext cx="3802102" cy="538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39</Words>
  <Application>Microsoft Office PowerPoint</Application>
  <PresentationFormat>Prezentácia na obrazovke (4:3)</PresentationFormat>
  <Paragraphs>21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14</vt:i4>
      </vt:variant>
    </vt:vector>
  </HeadingPairs>
  <TitlesOfParts>
    <vt:vector size="16" baseType="lpstr">
      <vt:lpstr>Default Design</vt:lpstr>
      <vt:lpstr>1_Default Design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siete kocky</dc:title>
  <dc:subject>matematika</dc:subject>
  <dc:creator>Vladimír Kázik</dc:creator>
  <cp:lastModifiedBy>Vladimír Kázik</cp:lastModifiedBy>
  <cp:revision>12</cp:revision>
  <dcterms:created xsi:type="dcterms:W3CDTF">2010-03-16T20:19:29Z</dcterms:created>
  <dcterms:modified xsi:type="dcterms:W3CDTF">2010-05-01T10:31:25Z</dcterms:modified>
</cp:coreProperties>
</file>