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2C66-DE31-4E59-A91A-E68FD4B9C9D4}" type="datetimeFigureOut">
              <a:rPr lang="sk-SK" smtClean="0"/>
              <a:pPr/>
              <a:t>23. 10. 2015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1BDE-9983-42BF-96E4-9F36F4B3B5B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92446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051720" y="764704"/>
            <a:ext cx="70922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i="1" dirty="0" smtClean="0">
                <a:latin typeface="Times New Roman" pitchFamily="18" charset="0"/>
                <a:cs typeface="Times New Roman" pitchFamily="18" charset="0"/>
              </a:rPr>
              <a:t>     ZAVEDENIE POJMU ZLOMOK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835696" y="1412776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Ako rozdelíme pizzu šiestim dievčatám tak,</a:t>
            </a:r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aby mali všetky rovnako?</a:t>
            </a:r>
          </a:p>
          <a:p>
            <a:endParaRPr lang="sk-SK" dirty="0"/>
          </a:p>
        </p:txBody>
      </p:sp>
      <p:grpSp>
        <p:nvGrpSpPr>
          <p:cNvPr id="7" name="Skupina 6"/>
          <p:cNvGrpSpPr/>
          <p:nvPr/>
        </p:nvGrpSpPr>
        <p:grpSpPr>
          <a:xfrm>
            <a:off x="539552" y="2348880"/>
            <a:ext cx="7899723" cy="4104456"/>
            <a:chOff x="323850" y="1989138"/>
            <a:chExt cx="8259763" cy="4421187"/>
          </a:xfrm>
        </p:grpSpPr>
        <p:grpSp>
          <p:nvGrpSpPr>
            <p:cNvPr id="8" name="Skupina 9"/>
            <p:cNvGrpSpPr/>
            <p:nvPr/>
          </p:nvGrpSpPr>
          <p:grpSpPr>
            <a:xfrm>
              <a:off x="323850" y="1989138"/>
              <a:ext cx="8259763" cy="4421187"/>
              <a:chOff x="323850" y="1989138"/>
              <a:chExt cx="8259763" cy="4421187"/>
            </a:xfrm>
          </p:grpSpPr>
          <p:pic>
            <p:nvPicPr>
              <p:cNvPr id="10" name="Picture 10" descr="j008946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64163" y="3429000"/>
                <a:ext cx="1779587" cy="12176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13" descr="j008946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04025" y="4652963"/>
                <a:ext cx="1779588" cy="121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14" descr="j008946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804025" y="2420938"/>
                <a:ext cx="1779588" cy="121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5" descr="j016820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3850" y="1989138"/>
                <a:ext cx="2881313" cy="3095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21" descr="FD01034_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58888" y="4292600"/>
                <a:ext cx="4608512" cy="2117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4119563" y="2628900"/>
              <a:ext cx="862012" cy="1555750"/>
            </a:xfrm>
            <a:prstGeom prst="rect">
              <a:avLst/>
            </a:prstGeom>
            <a:solidFill>
              <a:srgbClr val="FF33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sk-SK" sz="9600" dirty="0"/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8175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2123728" y="548680"/>
            <a:ext cx="6840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Pizzu rozdelíme na 6 rovnakých dielov, teda šesť šestín. Každému z dievčat dáme 1 diel, teda jednu šestinu celej pizze.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92896"/>
            <a:ext cx="4032448" cy="3672408"/>
          </a:xfrm>
          <a:prstGeom prst="rect">
            <a:avLst/>
          </a:prstGeom>
          <a:gradFill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cxnSp>
        <p:nvCxnSpPr>
          <p:cNvPr id="8" name="Rovná spojovacia šípka 7"/>
          <p:cNvCxnSpPr/>
          <p:nvPr/>
        </p:nvCxnSpPr>
        <p:spPr>
          <a:xfrm flipV="1">
            <a:off x="4067944" y="4869160"/>
            <a:ext cx="1512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24128" y="4102050"/>
            <a:ext cx="2448272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sk-SK" sz="6600" u="sng" dirty="0" smtClean="0"/>
              <a:t>1 </a:t>
            </a:r>
            <a:endParaRPr lang="sk-SK" sz="6600" u="sng" dirty="0"/>
          </a:p>
          <a:p>
            <a:pPr algn="l"/>
            <a:r>
              <a:rPr lang="sk-SK" sz="6600" dirty="0"/>
              <a:t>6</a:t>
            </a:r>
          </a:p>
          <a:p>
            <a:pPr algn="l"/>
            <a:endParaRPr lang="sk-SK" sz="540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724128" y="1988840"/>
            <a:ext cx="2736304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sk-SK" sz="6600" u="sng" dirty="0" smtClean="0"/>
              <a:t>6</a:t>
            </a:r>
            <a:r>
              <a:rPr lang="sk-SK" sz="6600" dirty="0" smtClean="0"/>
              <a:t> celok </a:t>
            </a:r>
            <a:endParaRPr lang="sk-SK" sz="6600" dirty="0"/>
          </a:p>
          <a:p>
            <a:pPr algn="l"/>
            <a:r>
              <a:rPr lang="sk-SK" sz="6600" dirty="0"/>
              <a:t>6</a:t>
            </a:r>
          </a:p>
          <a:p>
            <a:pPr algn="l"/>
            <a:endParaRPr lang="sk-SK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8175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2267744" y="620689"/>
            <a:ext cx="62646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/>
              <a:t>Číslo  </a:t>
            </a:r>
            <a:r>
              <a:rPr lang="sk-SK" sz="2800" u="sng" dirty="0" smtClean="0"/>
              <a:t>1 </a:t>
            </a:r>
            <a:r>
              <a:rPr lang="sk-SK" sz="2800" dirty="0" smtClean="0"/>
              <a:t>, ktorým sme to zapísali, sa nazýva              </a:t>
            </a:r>
            <a:br>
              <a:rPr lang="sk-SK" sz="2800" dirty="0" smtClean="0"/>
            </a:br>
            <a:r>
              <a:rPr lang="sk-SK" sz="2800" dirty="0" smtClean="0"/>
              <a:t>           6                  </a:t>
            </a:r>
            <a:r>
              <a:rPr lang="sk-SK" sz="2800" b="1" u="sng" dirty="0" smtClean="0"/>
              <a:t>ZLOMOK</a:t>
            </a:r>
          </a:p>
          <a:p>
            <a:r>
              <a:rPr lang="sk-SK" sz="2800" dirty="0" smtClean="0"/>
              <a:t>          </a:t>
            </a:r>
            <a:endParaRPr lang="sk-SK" sz="2800" b="1" u="sng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763688" y="2276872"/>
            <a:ext cx="1439863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8800" u="sng" dirty="0"/>
              <a:t>1</a:t>
            </a:r>
            <a:br>
              <a:rPr lang="sk-SK" sz="8800" u="sng" dirty="0"/>
            </a:br>
            <a:r>
              <a:rPr lang="sk-SK" sz="8800" dirty="0"/>
              <a:t>6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2771800" y="242088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2771800" y="3284984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2771800" y="422108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067944" y="2420888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 u="sng" dirty="0"/>
              <a:t>čitateľ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067944" y="3284984"/>
            <a:ext cx="259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 u="sng" dirty="0" smtClean="0"/>
              <a:t>zlomková čiara</a:t>
            </a:r>
            <a:endParaRPr lang="sk-SK" sz="2400" b="1" u="sng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139952" y="4293096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 u="sng" dirty="0"/>
              <a:t>menovateľ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115616" y="4869160"/>
            <a:ext cx="62646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 smtClean="0"/>
              <a:t>Zlomková čiara nám predstavuje delenie </a:t>
            </a:r>
            <a:br>
              <a:rPr lang="sk-SK" sz="2800" dirty="0" smtClean="0"/>
            </a:br>
            <a:r>
              <a:rPr lang="sk-SK" sz="2800" dirty="0" smtClean="0"/>
              <a:t>čitateľ : menovateľ .</a:t>
            </a:r>
            <a:endParaRPr lang="sk-SK" sz="2800" b="1" u="sng" dirty="0" smtClean="0"/>
          </a:p>
          <a:p>
            <a:r>
              <a:rPr lang="sk-SK" sz="2800" dirty="0" smtClean="0"/>
              <a:t>          </a:t>
            </a:r>
            <a:endParaRPr lang="sk-SK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8175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2051720" y="476672"/>
            <a:ext cx="6840760" cy="515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Janko zjedol </a:t>
            </a:r>
            <a:r>
              <a:rPr kumimoji="0" lang="sk-SK" sz="26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sedem 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dielov čokolády, ktorá je rozdelená na </a:t>
            </a:r>
            <a:r>
              <a:rPr kumimoji="0" lang="sk-SK" sz="26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dvadsať</a:t>
            </a:r>
            <a:r>
              <a:rPr kumimoji="0" lang="sk-SK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rovnakých obdĺžnikov.</a:t>
            </a:r>
          </a:p>
        </p:txBody>
      </p:sp>
      <p:grpSp>
        <p:nvGrpSpPr>
          <p:cNvPr id="28" name="Skupina 27"/>
          <p:cNvGrpSpPr/>
          <p:nvPr/>
        </p:nvGrpSpPr>
        <p:grpSpPr>
          <a:xfrm>
            <a:off x="3635896" y="1484784"/>
            <a:ext cx="3960813" cy="2017713"/>
            <a:chOff x="3419475" y="4076700"/>
            <a:chExt cx="3960813" cy="2017713"/>
          </a:xfrm>
        </p:grpSpPr>
        <p:sp>
          <p:nvSpPr>
            <p:cNvPr id="29" name="Rectangle 110"/>
            <p:cNvSpPr>
              <a:spLocks noChangeArrowheads="1"/>
            </p:cNvSpPr>
            <p:nvPr/>
          </p:nvSpPr>
          <p:spPr bwMode="auto">
            <a:xfrm>
              <a:off x="6588125" y="5084763"/>
              <a:ext cx="792163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" name="Rectangle 113"/>
            <p:cNvSpPr>
              <a:spLocks noChangeArrowheads="1"/>
            </p:cNvSpPr>
            <p:nvPr/>
          </p:nvSpPr>
          <p:spPr bwMode="auto">
            <a:xfrm>
              <a:off x="5795963" y="5588000"/>
              <a:ext cx="792162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1" name="Rectangle 114"/>
            <p:cNvSpPr>
              <a:spLocks noChangeArrowheads="1"/>
            </p:cNvSpPr>
            <p:nvPr/>
          </p:nvSpPr>
          <p:spPr bwMode="auto">
            <a:xfrm>
              <a:off x="6588125" y="4076700"/>
              <a:ext cx="792163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2" name="Rectangle 115"/>
            <p:cNvSpPr>
              <a:spLocks noChangeArrowheads="1"/>
            </p:cNvSpPr>
            <p:nvPr/>
          </p:nvSpPr>
          <p:spPr bwMode="auto">
            <a:xfrm>
              <a:off x="6588125" y="5588000"/>
              <a:ext cx="792163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3" name="Rectangle 116"/>
            <p:cNvSpPr>
              <a:spLocks noChangeArrowheads="1"/>
            </p:cNvSpPr>
            <p:nvPr/>
          </p:nvSpPr>
          <p:spPr bwMode="auto">
            <a:xfrm>
              <a:off x="5795963" y="5084763"/>
              <a:ext cx="792162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4" name="Rectangle 117"/>
            <p:cNvSpPr>
              <a:spLocks noChangeArrowheads="1"/>
            </p:cNvSpPr>
            <p:nvPr/>
          </p:nvSpPr>
          <p:spPr bwMode="auto">
            <a:xfrm>
              <a:off x="5003800" y="5589588"/>
              <a:ext cx="792163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5" name="Rectangle 118"/>
            <p:cNvSpPr>
              <a:spLocks noChangeArrowheads="1"/>
            </p:cNvSpPr>
            <p:nvPr/>
          </p:nvSpPr>
          <p:spPr bwMode="auto">
            <a:xfrm>
              <a:off x="6588125" y="4581525"/>
              <a:ext cx="792163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6" name="Rectangle 119"/>
            <p:cNvSpPr>
              <a:spLocks noChangeArrowheads="1"/>
            </p:cNvSpPr>
            <p:nvPr/>
          </p:nvSpPr>
          <p:spPr bwMode="auto">
            <a:xfrm>
              <a:off x="4211638" y="5084763"/>
              <a:ext cx="792162" cy="50482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7" name="Rectangle 120"/>
            <p:cNvSpPr>
              <a:spLocks noChangeArrowheads="1"/>
            </p:cNvSpPr>
            <p:nvPr/>
          </p:nvSpPr>
          <p:spPr bwMode="auto">
            <a:xfrm>
              <a:off x="5003800" y="4581525"/>
              <a:ext cx="792163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8" name="Rectangle 121"/>
            <p:cNvSpPr>
              <a:spLocks noChangeArrowheads="1"/>
            </p:cNvSpPr>
            <p:nvPr/>
          </p:nvSpPr>
          <p:spPr bwMode="auto">
            <a:xfrm>
              <a:off x="4211638" y="5589588"/>
              <a:ext cx="792162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9" name="Rectangle 122"/>
            <p:cNvSpPr>
              <a:spLocks noChangeArrowheads="1"/>
            </p:cNvSpPr>
            <p:nvPr/>
          </p:nvSpPr>
          <p:spPr bwMode="auto">
            <a:xfrm>
              <a:off x="5795963" y="4076700"/>
              <a:ext cx="792162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0" name="Rectangle 123"/>
            <p:cNvSpPr>
              <a:spLocks noChangeArrowheads="1"/>
            </p:cNvSpPr>
            <p:nvPr/>
          </p:nvSpPr>
          <p:spPr bwMode="auto">
            <a:xfrm>
              <a:off x="5003800" y="5084763"/>
              <a:ext cx="792163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1" name="Rectangle 124"/>
            <p:cNvSpPr>
              <a:spLocks noChangeArrowheads="1"/>
            </p:cNvSpPr>
            <p:nvPr/>
          </p:nvSpPr>
          <p:spPr bwMode="auto">
            <a:xfrm>
              <a:off x="5795963" y="4581525"/>
              <a:ext cx="792162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2" name="Rectangle 125"/>
            <p:cNvSpPr>
              <a:spLocks noChangeArrowheads="1"/>
            </p:cNvSpPr>
            <p:nvPr/>
          </p:nvSpPr>
          <p:spPr bwMode="auto">
            <a:xfrm>
              <a:off x="3419475" y="5589588"/>
              <a:ext cx="792163" cy="50482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3" name="Rectangle 128"/>
            <p:cNvSpPr>
              <a:spLocks noChangeArrowheads="1"/>
            </p:cNvSpPr>
            <p:nvPr/>
          </p:nvSpPr>
          <p:spPr bwMode="auto">
            <a:xfrm>
              <a:off x="5003800" y="4076700"/>
              <a:ext cx="792163" cy="504825"/>
            </a:xfrm>
            <a:prstGeom prst="rect">
              <a:avLst/>
            </a:prstGeom>
            <a:solidFill>
              <a:srgbClr val="9966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4" name="Rectangle 129"/>
            <p:cNvSpPr>
              <a:spLocks noChangeArrowheads="1"/>
            </p:cNvSpPr>
            <p:nvPr/>
          </p:nvSpPr>
          <p:spPr bwMode="auto">
            <a:xfrm>
              <a:off x="4211638" y="4581525"/>
              <a:ext cx="792162" cy="50482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5" name="Rectangle 130"/>
            <p:cNvSpPr>
              <a:spLocks noChangeArrowheads="1"/>
            </p:cNvSpPr>
            <p:nvPr/>
          </p:nvSpPr>
          <p:spPr bwMode="auto">
            <a:xfrm>
              <a:off x="4211638" y="4076700"/>
              <a:ext cx="792162" cy="50482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6" name="Rectangle 131"/>
            <p:cNvSpPr>
              <a:spLocks noChangeArrowheads="1"/>
            </p:cNvSpPr>
            <p:nvPr/>
          </p:nvSpPr>
          <p:spPr bwMode="auto">
            <a:xfrm>
              <a:off x="3419475" y="4076700"/>
              <a:ext cx="792163" cy="50482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7" name="Rectangle 127"/>
            <p:cNvSpPr>
              <a:spLocks noChangeArrowheads="1"/>
            </p:cNvSpPr>
            <p:nvPr/>
          </p:nvSpPr>
          <p:spPr bwMode="auto">
            <a:xfrm>
              <a:off x="3419872" y="5085184"/>
              <a:ext cx="792163" cy="50482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48" name="Rectangle 131"/>
            <p:cNvSpPr>
              <a:spLocks noChangeArrowheads="1"/>
            </p:cNvSpPr>
            <p:nvPr/>
          </p:nvSpPr>
          <p:spPr bwMode="auto">
            <a:xfrm>
              <a:off x="3419872" y="4580359"/>
              <a:ext cx="792163" cy="504825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49" name="Text Box 108"/>
          <p:cNvSpPr txBox="1">
            <a:spLocks noChangeArrowheads="1"/>
          </p:cNvSpPr>
          <p:nvPr/>
        </p:nvSpPr>
        <p:spPr bwMode="auto">
          <a:xfrm>
            <a:off x="1259632" y="3717032"/>
            <a:ext cx="1416174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7200" u="sng" dirty="0"/>
              <a:t>7</a:t>
            </a:r>
          </a:p>
          <a:p>
            <a:r>
              <a:rPr lang="sk-SK" sz="7200" dirty="0"/>
              <a:t>20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528086" y="3861048"/>
            <a:ext cx="5274201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600" b="1" u="sng" dirty="0">
                <a:latin typeface="Times New Roman" pitchFamily="18" charset="0"/>
                <a:cs typeface="Times New Roman" pitchFamily="18" charset="0"/>
              </a:rPr>
              <a:t>Čitateľ</a:t>
            </a:r>
            <a:r>
              <a:rPr lang="sk-SK" sz="2600" dirty="0">
                <a:latin typeface="Times New Roman" pitchFamily="18" charset="0"/>
                <a:cs typeface="Times New Roman" pitchFamily="18" charset="0"/>
              </a:rPr>
              <a:t> zlomku nám 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hovorí, koľko </a:t>
            </a:r>
            <a:br>
              <a:rPr lang="sk-SK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2600" u="sng" dirty="0" smtClean="0">
                <a:latin typeface="Times New Roman" pitchFamily="18" charset="0"/>
                <a:cs typeface="Times New Roman" pitchFamily="18" charset="0"/>
              </a:rPr>
              <a:t>rovnakých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>
                <a:latin typeface="Times New Roman" pitchFamily="18" charset="0"/>
                <a:cs typeface="Times New Roman" pitchFamily="18" charset="0"/>
              </a:rPr>
              <a:t>dielov sme z celku 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vybrali.</a:t>
            </a:r>
            <a:endParaRPr lang="sk-SK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483768" y="5013176"/>
            <a:ext cx="640871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600" b="1" u="sng" dirty="0">
                <a:latin typeface="Times New Roman" pitchFamily="18" charset="0"/>
                <a:cs typeface="Times New Roman" pitchFamily="18" charset="0"/>
              </a:rPr>
              <a:t>Menovateľ </a:t>
            </a:r>
            <a:r>
              <a:rPr lang="sk-SK" sz="2600" dirty="0">
                <a:latin typeface="Times New Roman" pitchFamily="18" charset="0"/>
                <a:cs typeface="Times New Roman" pitchFamily="18" charset="0"/>
              </a:rPr>
              <a:t>zlomku nám hovorí, na koľko</a:t>
            </a:r>
            <a:r>
              <a:rPr lang="sk-SK" sz="2600" u="sng" dirty="0">
                <a:latin typeface="Times New Roman" pitchFamily="18" charset="0"/>
                <a:cs typeface="Times New Roman" pitchFamily="18" charset="0"/>
              </a:rPr>
              <a:t> rovnakých </a:t>
            </a:r>
            <a:r>
              <a:rPr lang="sk-SK" sz="2600" dirty="0">
                <a:latin typeface="Times New Roman" pitchFamily="18" charset="0"/>
                <a:cs typeface="Times New Roman" pitchFamily="18" charset="0"/>
              </a:rPr>
              <a:t>častí sme celok 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rozdelili. </a:t>
            </a:r>
            <a:endParaRPr lang="sk-SK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828584" cy="694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2483768" y="476672"/>
            <a:ext cx="622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Aká časť celku je vymaľovaná?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2627784" y="1844824"/>
            <a:ext cx="7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pSp>
        <p:nvGrpSpPr>
          <p:cNvPr id="11" name="Skupina 10"/>
          <p:cNvGrpSpPr/>
          <p:nvPr/>
        </p:nvGrpSpPr>
        <p:grpSpPr>
          <a:xfrm>
            <a:off x="539552" y="1844824"/>
            <a:ext cx="1944216" cy="1656184"/>
            <a:chOff x="952500" y="3136900"/>
            <a:chExt cx="3124200" cy="2781300"/>
          </a:xfrm>
        </p:grpSpPr>
        <p:sp>
          <p:nvSpPr>
            <p:cNvPr id="12" name="Rectangle 176"/>
            <p:cNvSpPr>
              <a:spLocks noChangeArrowheads="1"/>
            </p:cNvSpPr>
            <p:nvPr/>
          </p:nvSpPr>
          <p:spPr bwMode="auto">
            <a:xfrm>
              <a:off x="952500" y="3136900"/>
              <a:ext cx="3124200" cy="274320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 dirty="0"/>
            </a:p>
          </p:txBody>
        </p:sp>
        <p:grpSp>
          <p:nvGrpSpPr>
            <p:cNvPr id="13" name="Group 181"/>
            <p:cNvGrpSpPr>
              <a:grpSpLocks/>
            </p:cNvGrpSpPr>
            <p:nvPr/>
          </p:nvGrpSpPr>
          <p:grpSpPr bwMode="auto">
            <a:xfrm>
              <a:off x="2019300" y="3136900"/>
              <a:ext cx="1054100" cy="2781300"/>
              <a:chOff x="1272" y="1976"/>
              <a:chExt cx="664" cy="1752"/>
            </a:xfrm>
          </p:grpSpPr>
          <p:sp>
            <p:nvSpPr>
              <p:cNvPr id="15" name="Line 177"/>
              <p:cNvSpPr>
                <a:spLocks noChangeShapeType="1"/>
              </p:cNvSpPr>
              <p:nvPr/>
            </p:nvSpPr>
            <p:spPr bwMode="auto">
              <a:xfrm>
                <a:off x="1272" y="1984"/>
                <a:ext cx="0" cy="17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6" name="Line 179"/>
              <p:cNvSpPr>
                <a:spLocks noChangeShapeType="1"/>
              </p:cNvSpPr>
              <p:nvPr/>
            </p:nvSpPr>
            <p:spPr bwMode="auto">
              <a:xfrm>
                <a:off x="1936" y="1976"/>
                <a:ext cx="0" cy="17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" name="Freeform 180"/>
            <p:cNvSpPr>
              <a:spLocks/>
            </p:cNvSpPr>
            <p:nvPr/>
          </p:nvSpPr>
          <p:spPr bwMode="auto">
            <a:xfrm>
              <a:off x="952500" y="3136900"/>
              <a:ext cx="1066800" cy="2755899"/>
            </a:xfrm>
            <a:custGeom>
              <a:avLst/>
              <a:gdLst>
                <a:gd name="T0" fmla="*/ 0 w 672"/>
                <a:gd name="T1" fmla="*/ 0 h 1736"/>
                <a:gd name="T2" fmla="*/ 1066800 w 672"/>
                <a:gd name="T3" fmla="*/ 0 h 1736"/>
                <a:gd name="T4" fmla="*/ 1066800 w 672"/>
                <a:gd name="T5" fmla="*/ 2755900 h 1736"/>
                <a:gd name="T6" fmla="*/ 0 w 672"/>
                <a:gd name="T7" fmla="*/ 2730500 h 1736"/>
                <a:gd name="T8" fmla="*/ 0 w 672"/>
                <a:gd name="T9" fmla="*/ 0 h 1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736"/>
                <a:gd name="T17" fmla="*/ 672 w 672"/>
                <a:gd name="T18" fmla="*/ 1736 h 1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736">
                  <a:moveTo>
                    <a:pt x="0" y="0"/>
                  </a:moveTo>
                  <a:lnTo>
                    <a:pt x="672" y="0"/>
                  </a:lnTo>
                  <a:lnTo>
                    <a:pt x="672" y="1736"/>
                  </a:lnTo>
                  <a:lnTo>
                    <a:pt x="0" y="172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00CC00"/>
                </a:gs>
              </a:gsLst>
              <a:path path="rect">
                <a:fillToRect l="50000" t="50000" r="50000" b="50000"/>
              </a:path>
            </a:gra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7" name="Skupina 16"/>
          <p:cNvGrpSpPr/>
          <p:nvPr/>
        </p:nvGrpSpPr>
        <p:grpSpPr>
          <a:xfrm>
            <a:off x="3491880" y="1772816"/>
            <a:ext cx="2664296" cy="1656184"/>
            <a:chOff x="952500" y="3136900"/>
            <a:chExt cx="5067300" cy="2781300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952500" y="3136900"/>
              <a:ext cx="5067300" cy="274320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952500" y="3136900"/>
              <a:ext cx="2108200" cy="2755900"/>
            </a:xfrm>
            <a:custGeom>
              <a:avLst/>
              <a:gdLst>
                <a:gd name="T0" fmla="*/ 0 w 672"/>
                <a:gd name="T1" fmla="*/ 0 h 1736"/>
                <a:gd name="T2" fmla="*/ 2108200 w 672"/>
                <a:gd name="T3" fmla="*/ 0 h 1736"/>
                <a:gd name="T4" fmla="*/ 2108200 w 672"/>
                <a:gd name="T5" fmla="*/ 2755900 h 1736"/>
                <a:gd name="T6" fmla="*/ 0 w 672"/>
                <a:gd name="T7" fmla="*/ 2730500 h 1736"/>
                <a:gd name="T8" fmla="*/ 0 w 672"/>
                <a:gd name="T9" fmla="*/ 0 h 1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736"/>
                <a:gd name="T17" fmla="*/ 672 w 672"/>
                <a:gd name="T18" fmla="*/ 1736 h 1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736">
                  <a:moveTo>
                    <a:pt x="0" y="0"/>
                  </a:moveTo>
                  <a:lnTo>
                    <a:pt x="672" y="0"/>
                  </a:lnTo>
                  <a:lnTo>
                    <a:pt x="672" y="1736"/>
                  </a:lnTo>
                  <a:lnTo>
                    <a:pt x="0" y="172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00CC00"/>
                </a:gs>
              </a:gsLst>
              <a:path path="rect">
                <a:fillToRect l="50000" t="50000" r="50000" b="50000"/>
              </a:path>
            </a:gra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019300" y="3136900"/>
              <a:ext cx="3022600" cy="2781300"/>
              <a:chOff x="1272" y="1976"/>
              <a:chExt cx="1904" cy="1752"/>
            </a:xfrm>
          </p:grpSpPr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1272" y="1984"/>
                <a:ext cx="0" cy="17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936" y="1976"/>
                <a:ext cx="0" cy="17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2568" y="1976"/>
                <a:ext cx="0" cy="17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3176" y="1976"/>
                <a:ext cx="0" cy="17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33" name="Skupina 32"/>
          <p:cNvGrpSpPr/>
          <p:nvPr/>
        </p:nvGrpSpPr>
        <p:grpSpPr>
          <a:xfrm>
            <a:off x="467544" y="4221088"/>
            <a:ext cx="2070968" cy="1946672"/>
            <a:chOff x="1320800" y="2844800"/>
            <a:chExt cx="3810000" cy="3683000"/>
          </a:xfrm>
        </p:grpSpPr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1320800" y="2857500"/>
              <a:ext cx="3810000" cy="36703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35" name="Group 14"/>
            <p:cNvGrpSpPr>
              <a:grpSpLocks/>
            </p:cNvGrpSpPr>
            <p:nvPr/>
          </p:nvGrpSpPr>
          <p:grpSpPr bwMode="auto">
            <a:xfrm>
              <a:off x="1320800" y="2844800"/>
              <a:ext cx="3810000" cy="3644900"/>
              <a:chOff x="832" y="1792"/>
              <a:chExt cx="2400" cy="2296"/>
            </a:xfrm>
          </p:grpSpPr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832" y="2912"/>
                <a:ext cx="2400" cy="32"/>
              </a:xfrm>
              <a:custGeom>
                <a:avLst/>
                <a:gdLst>
                  <a:gd name="T0" fmla="*/ 2400 w 2400"/>
                  <a:gd name="T1" fmla="*/ 0 h 32"/>
                  <a:gd name="T2" fmla="*/ 0 w 2400"/>
                  <a:gd name="T3" fmla="*/ 32 h 32"/>
                  <a:gd name="T4" fmla="*/ 0 60000 65536"/>
                  <a:gd name="T5" fmla="*/ 0 60000 65536"/>
                  <a:gd name="T6" fmla="*/ 0 w 2400"/>
                  <a:gd name="T7" fmla="*/ 0 h 32"/>
                  <a:gd name="T8" fmla="*/ 2400 w 2400"/>
                  <a:gd name="T9" fmla="*/ 32 h 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00" h="32">
                    <a:moveTo>
                      <a:pt x="2400" y="0"/>
                    </a:moveTo>
                    <a:lnTo>
                      <a:pt x="0" y="3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1992" y="1792"/>
                <a:ext cx="32" cy="2296"/>
              </a:xfrm>
              <a:custGeom>
                <a:avLst/>
                <a:gdLst>
                  <a:gd name="T0" fmla="*/ 0 w 32"/>
                  <a:gd name="T1" fmla="*/ 0 h 2296"/>
                  <a:gd name="T2" fmla="*/ 32 w 32"/>
                  <a:gd name="T3" fmla="*/ 2296 h 2296"/>
                  <a:gd name="T4" fmla="*/ 0 60000 65536"/>
                  <a:gd name="T5" fmla="*/ 0 60000 65536"/>
                  <a:gd name="T6" fmla="*/ 0 w 32"/>
                  <a:gd name="T7" fmla="*/ 0 h 2296"/>
                  <a:gd name="T8" fmla="*/ 32 w 32"/>
                  <a:gd name="T9" fmla="*/ 2296 h 22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2" h="2296">
                    <a:moveTo>
                      <a:pt x="0" y="0"/>
                    </a:moveTo>
                    <a:lnTo>
                      <a:pt x="32" y="229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1323975" y="2873375"/>
              <a:ext cx="1847850" cy="1814513"/>
            </a:xfrm>
            <a:custGeom>
              <a:avLst/>
              <a:gdLst>
                <a:gd name="T0" fmla="*/ 0 w 1164"/>
                <a:gd name="T1" fmla="*/ 1814513 h 1143"/>
                <a:gd name="T2" fmla="*/ 1847850 w 1164"/>
                <a:gd name="T3" fmla="*/ 1785938 h 1143"/>
                <a:gd name="T4" fmla="*/ 1838325 w 1164"/>
                <a:gd name="T5" fmla="*/ 0 h 1143"/>
                <a:gd name="T6" fmla="*/ 1698625 w 1164"/>
                <a:gd name="T7" fmla="*/ 9525 h 1143"/>
                <a:gd name="T8" fmla="*/ 1538288 w 1164"/>
                <a:gd name="T9" fmla="*/ 33338 h 1143"/>
                <a:gd name="T10" fmla="*/ 1338263 w 1164"/>
                <a:gd name="T11" fmla="*/ 80963 h 1143"/>
                <a:gd name="T12" fmla="*/ 1176338 w 1164"/>
                <a:gd name="T13" fmla="*/ 138113 h 1143"/>
                <a:gd name="T14" fmla="*/ 1023938 w 1164"/>
                <a:gd name="T15" fmla="*/ 209550 h 1143"/>
                <a:gd name="T16" fmla="*/ 885825 w 1164"/>
                <a:gd name="T17" fmla="*/ 276225 h 1143"/>
                <a:gd name="T18" fmla="*/ 752475 w 1164"/>
                <a:gd name="T19" fmla="*/ 371475 h 1143"/>
                <a:gd name="T20" fmla="*/ 604838 w 1164"/>
                <a:gd name="T21" fmla="*/ 490538 h 1143"/>
                <a:gd name="T22" fmla="*/ 479425 w 1164"/>
                <a:gd name="T23" fmla="*/ 619125 h 1143"/>
                <a:gd name="T24" fmla="*/ 347663 w 1164"/>
                <a:gd name="T25" fmla="*/ 776288 h 1143"/>
                <a:gd name="T26" fmla="*/ 242888 w 1164"/>
                <a:gd name="T27" fmla="*/ 947738 h 1143"/>
                <a:gd name="T28" fmla="*/ 147638 w 1164"/>
                <a:gd name="T29" fmla="*/ 1133475 h 1143"/>
                <a:gd name="T30" fmla="*/ 85725 w 1164"/>
                <a:gd name="T31" fmla="*/ 1304925 h 1143"/>
                <a:gd name="T32" fmla="*/ 38100 w 1164"/>
                <a:gd name="T33" fmla="*/ 1485900 h 1143"/>
                <a:gd name="T34" fmla="*/ 19050 w 1164"/>
                <a:gd name="T35" fmla="*/ 1652588 h 1143"/>
                <a:gd name="T36" fmla="*/ 0 w 1164"/>
                <a:gd name="T37" fmla="*/ 1814513 h 11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4"/>
                <a:gd name="T58" fmla="*/ 0 h 1143"/>
                <a:gd name="T59" fmla="*/ 1164 w 1164"/>
                <a:gd name="T60" fmla="*/ 1143 h 11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4" h="1143">
                  <a:moveTo>
                    <a:pt x="0" y="1143"/>
                  </a:moveTo>
                  <a:lnTo>
                    <a:pt x="1164" y="1125"/>
                  </a:lnTo>
                  <a:lnTo>
                    <a:pt x="1158" y="0"/>
                  </a:lnTo>
                  <a:lnTo>
                    <a:pt x="1070" y="6"/>
                  </a:lnTo>
                  <a:lnTo>
                    <a:pt x="969" y="21"/>
                  </a:lnTo>
                  <a:lnTo>
                    <a:pt x="843" y="51"/>
                  </a:lnTo>
                  <a:lnTo>
                    <a:pt x="741" y="87"/>
                  </a:lnTo>
                  <a:lnTo>
                    <a:pt x="645" y="132"/>
                  </a:lnTo>
                  <a:lnTo>
                    <a:pt x="558" y="174"/>
                  </a:lnTo>
                  <a:lnTo>
                    <a:pt x="474" y="234"/>
                  </a:lnTo>
                  <a:lnTo>
                    <a:pt x="381" y="309"/>
                  </a:lnTo>
                  <a:lnTo>
                    <a:pt x="302" y="390"/>
                  </a:lnTo>
                  <a:lnTo>
                    <a:pt x="219" y="489"/>
                  </a:lnTo>
                  <a:lnTo>
                    <a:pt x="153" y="597"/>
                  </a:lnTo>
                  <a:lnTo>
                    <a:pt x="93" y="714"/>
                  </a:lnTo>
                  <a:lnTo>
                    <a:pt x="54" y="822"/>
                  </a:lnTo>
                  <a:lnTo>
                    <a:pt x="24" y="936"/>
                  </a:lnTo>
                  <a:lnTo>
                    <a:pt x="12" y="1041"/>
                  </a:lnTo>
                  <a:lnTo>
                    <a:pt x="0" y="1143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00CC00"/>
                </a:gs>
              </a:gsLst>
              <a:path path="rect">
                <a:fillToRect l="50000" t="50000" r="50000" b="50000"/>
              </a:path>
            </a:gradFill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40" name="Skupina 39"/>
          <p:cNvGrpSpPr/>
          <p:nvPr/>
        </p:nvGrpSpPr>
        <p:grpSpPr>
          <a:xfrm>
            <a:off x="3203848" y="4149080"/>
            <a:ext cx="2011784" cy="1900064"/>
            <a:chOff x="1397000" y="2781300"/>
            <a:chExt cx="3530600" cy="3771900"/>
          </a:xfrm>
        </p:grpSpPr>
        <p:sp>
          <p:nvSpPr>
            <p:cNvPr id="41" name="AutoShape 12"/>
            <p:cNvSpPr>
              <a:spLocks noChangeArrowheads="1"/>
            </p:cNvSpPr>
            <p:nvPr/>
          </p:nvSpPr>
          <p:spPr bwMode="auto">
            <a:xfrm>
              <a:off x="1397000" y="2781300"/>
              <a:ext cx="3530600" cy="3771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409700" y="2806700"/>
              <a:ext cx="1739900" cy="3746500"/>
            </a:xfrm>
            <a:custGeom>
              <a:avLst/>
              <a:gdLst>
                <a:gd name="T0" fmla="*/ 1739900 w 1096"/>
                <a:gd name="T1" fmla="*/ 0 h 2360"/>
                <a:gd name="T2" fmla="*/ 1739900 w 1096"/>
                <a:gd name="T3" fmla="*/ 3746500 h 2360"/>
                <a:gd name="T4" fmla="*/ 0 w 1096"/>
                <a:gd name="T5" fmla="*/ 3733800 h 2360"/>
                <a:gd name="T6" fmla="*/ 1739900 w 1096"/>
                <a:gd name="T7" fmla="*/ 0 h 2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2360"/>
                <a:gd name="T14" fmla="*/ 1096 w 1096"/>
                <a:gd name="T15" fmla="*/ 2360 h 2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2360">
                  <a:moveTo>
                    <a:pt x="1096" y="0"/>
                  </a:moveTo>
                  <a:lnTo>
                    <a:pt x="1096" y="2360"/>
                  </a:lnTo>
                  <a:lnTo>
                    <a:pt x="0" y="2352"/>
                  </a:lnTo>
                  <a:lnTo>
                    <a:pt x="10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66"/>
                </a:gs>
              </a:gsLst>
              <a:path path="rect">
                <a:fillToRect l="50000" t="50000" r="50000" b="50000"/>
              </a:path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54" name="Skupina 53"/>
          <p:cNvGrpSpPr/>
          <p:nvPr/>
        </p:nvGrpSpPr>
        <p:grpSpPr>
          <a:xfrm>
            <a:off x="6012160" y="4437112"/>
            <a:ext cx="2455912" cy="1584176"/>
            <a:chOff x="952500" y="3136900"/>
            <a:chExt cx="5067300" cy="2768600"/>
          </a:xfrm>
        </p:grpSpPr>
        <p:grpSp>
          <p:nvGrpSpPr>
            <p:cNvPr id="55" name="Skupina 14"/>
            <p:cNvGrpSpPr/>
            <p:nvPr/>
          </p:nvGrpSpPr>
          <p:grpSpPr>
            <a:xfrm>
              <a:off x="952500" y="3136900"/>
              <a:ext cx="5067300" cy="2768600"/>
              <a:chOff x="952500" y="3136900"/>
              <a:chExt cx="5067300" cy="2768600"/>
            </a:xfrm>
          </p:grpSpPr>
          <p:sp>
            <p:nvSpPr>
              <p:cNvPr id="57" name="Rectangle 2"/>
              <p:cNvSpPr>
                <a:spLocks noChangeArrowheads="1"/>
              </p:cNvSpPr>
              <p:nvPr/>
            </p:nvSpPr>
            <p:spPr bwMode="auto">
              <a:xfrm>
                <a:off x="952500" y="3136900"/>
                <a:ext cx="5067300" cy="27432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8" name="Freeform 15"/>
              <p:cNvSpPr>
                <a:spLocks/>
              </p:cNvSpPr>
              <p:nvPr/>
            </p:nvSpPr>
            <p:spPr bwMode="auto">
              <a:xfrm>
                <a:off x="965200" y="3136900"/>
                <a:ext cx="4076700" cy="2743200"/>
              </a:xfrm>
              <a:custGeom>
                <a:avLst/>
                <a:gdLst>
                  <a:gd name="T0" fmla="*/ 2146300 w 2568"/>
                  <a:gd name="T1" fmla="*/ 0 h 1728"/>
                  <a:gd name="T2" fmla="*/ 3111500 w 2568"/>
                  <a:gd name="T3" fmla="*/ 12700 h 1728"/>
                  <a:gd name="T4" fmla="*/ 3136900 w 2568"/>
                  <a:gd name="T5" fmla="*/ 1358900 h 1728"/>
                  <a:gd name="T6" fmla="*/ 4076700 w 2568"/>
                  <a:gd name="T7" fmla="*/ 1371600 h 1728"/>
                  <a:gd name="T8" fmla="*/ 4064000 w 2568"/>
                  <a:gd name="T9" fmla="*/ 2730500 h 1728"/>
                  <a:gd name="T10" fmla="*/ 0 w 2568"/>
                  <a:gd name="T11" fmla="*/ 2743200 h 1728"/>
                  <a:gd name="T12" fmla="*/ 0 w 2568"/>
                  <a:gd name="T13" fmla="*/ 12700 h 1728"/>
                  <a:gd name="T14" fmla="*/ 2146300 w 2568"/>
                  <a:gd name="T15" fmla="*/ 0 h 17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68"/>
                  <a:gd name="T25" fmla="*/ 0 h 1728"/>
                  <a:gd name="T26" fmla="*/ 2568 w 2568"/>
                  <a:gd name="T27" fmla="*/ 1728 h 17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68" h="1728">
                    <a:moveTo>
                      <a:pt x="1352" y="0"/>
                    </a:moveTo>
                    <a:lnTo>
                      <a:pt x="1960" y="8"/>
                    </a:lnTo>
                    <a:lnTo>
                      <a:pt x="1976" y="856"/>
                    </a:lnTo>
                    <a:lnTo>
                      <a:pt x="2568" y="864"/>
                    </a:lnTo>
                    <a:lnTo>
                      <a:pt x="2560" y="1720"/>
                    </a:lnTo>
                    <a:lnTo>
                      <a:pt x="0" y="1728"/>
                    </a:lnTo>
                    <a:lnTo>
                      <a:pt x="0" y="8"/>
                    </a:lnTo>
                    <a:lnTo>
                      <a:pt x="135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00CC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59" name="Group 16"/>
              <p:cNvGrpSpPr>
                <a:grpSpLocks/>
              </p:cNvGrpSpPr>
              <p:nvPr/>
            </p:nvGrpSpPr>
            <p:grpSpPr bwMode="auto">
              <a:xfrm>
                <a:off x="2006600" y="3136900"/>
                <a:ext cx="3035300" cy="2768600"/>
                <a:chOff x="1264" y="1976"/>
                <a:chExt cx="1912" cy="1744"/>
              </a:xfrm>
            </p:grpSpPr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1264" y="1984"/>
                  <a:ext cx="8" cy="1720"/>
                </a:xfrm>
                <a:custGeom>
                  <a:avLst/>
                  <a:gdLst>
                    <a:gd name="T0" fmla="*/ 8 w 8"/>
                    <a:gd name="T1" fmla="*/ 0 h 1720"/>
                    <a:gd name="T2" fmla="*/ 0 w 8"/>
                    <a:gd name="T3" fmla="*/ 1720 h 1720"/>
                    <a:gd name="T4" fmla="*/ 0 60000 65536"/>
                    <a:gd name="T5" fmla="*/ 0 60000 65536"/>
                    <a:gd name="T6" fmla="*/ 0 w 8"/>
                    <a:gd name="T7" fmla="*/ 0 h 1720"/>
                    <a:gd name="T8" fmla="*/ 8 w 8"/>
                    <a:gd name="T9" fmla="*/ 1720 h 17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" h="1720">
                      <a:moveTo>
                        <a:pt x="8" y="0"/>
                      </a:moveTo>
                      <a:lnTo>
                        <a:pt x="0" y="172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1" name="Line 10"/>
                <p:cNvSpPr>
                  <a:spLocks noChangeShapeType="1"/>
                </p:cNvSpPr>
                <p:nvPr/>
              </p:nvSpPr>
              <p:spPr bwMode="auto">
                <a:xfrm>
                  <a:off x="1936" y="1976"/>
                  <a:ext cx="0" cy="17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2" name="Line 12"/>
                <p:cNvSpPr>
                  <a:spLocks noChangeShapeType="1"/>
                </p:cNvSpPr>
                <p:nvPr/>
              </p:nvSpPr>
              <p:spPr bwMode="auto">
                <a:xfrm>
                  <a:off x="2568" y="1976"/>
                  <a:ext cx="0" cy="17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63" name="Line 13"/>
                <p:cNvSpPr>
                  <a:spLocks noChangeShapeType="1"/>
                </p:cNvSpPr>
                <p:nvPr/>
              </p:nvSpPr>
              <p:spPr bwMode="auto">
                <a:xfrm>
                  <a:off x="3176" y="1976"/>
                  <a:ext cx="0" cy="17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952500" y="4483100"/>
              <a:ext cx="5067300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64" name="Skupina 63"/>
          <p:cNvGrpSpPr/>
          <p:nvPr/>
        </p:nvGrpSpPr>
        <p:grpSpPr>
          <a:xfrm>
            <a:off x="6804248" y="1700808"/>
            <a:ext cx="1891456" cy="1872208"/>
            <a:chOff x="1320800" y="2844800"/>
            <a:chExt cx="3810000" cy="3670300"/>
          </a:xfrm>
        </p:grpSpPr>
        <p:sp>
          <p:nvSpPr>
            <p:cNvPr id="65" name="Oval 2"/>
            <p:cNvSpPr>
              <a:spLocks noChangeArrowheads="1"/>
            </p:cNvSpPr>
            <p:nvPr/>
          </p:nvSpPr>
          <p:spPr bwMode="auto">
            <a:xfrm>
              <a:off x="1320800" y="2844800"/>
              <a:ext cx="3810000" cy="36703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330325" y="2847975"/>
              <a:ext cx="1846263" cy="3273425"/>
            </a:xfrm>
            <a:custGeom>
              <a:avLst/>
              <a:gdLst>
                <a:gd name="T0" fmla="*/ 760413 w 1163"/>
                <a:gd name="T1" fmla="*/ 3273425 h 2062"/>
                <a:gd name="T2" fmla="*/ 1846263 w 1163"/>
                <a:gd name="T3" fmla="*/ 1773238 h 2062"/>
                <a:gd name="T4" fmla="*/ 1819275 w 1163"/>
                <a:gd name="T5" fmla="*/ 0 h 2062"/>
                <a:gd name="T6" fmla="*/ 1679575 w 1163"/>
                <a:gd name="T7" fmla="*/ 9525 h 2062"/>
                <a:gd name="T8" fmla="*/ 1519238 w 1163"/>
                <a:gd name="T9" fmla="*/ 33338 h 2062"/>
                <a:gd name="T10" fmla="*/ 1319213 w 1163"/>
                <a:gd name="T11" fmla="*/ 80963 h 2062"/>
                <a:gd name="T12" fmla="*/ 1157288 w 1163"/>
                <a:gd name="T13" fmla="*/ 138113 h 2062"/>
                <a:gd name="T14" fmla="*/ 1004888 w 1163"/>
                <a:gd name="T15" fmla="*/ 209550 h 2062"/>
                <a:gd name="T16" fmla="*/ 866775 w 1163"/>
                <a:gd name="T17" fmla="*/ 276225 h 2062"/>
                <a:gd name="T18" fmla="*/ 733425 w 1163"/>
                <a:gd name="T19" fmla="*/ 371475 h 2062"/>
                <a:gd name="T20" fmla="*/ 585788 w 1163"/>
                <a:gd name="T21" fmla="*/ 490538 h 2062"/>
                <a:gd name="T22" fmla="*/ 460375 w 1163"/>
                <a:gd name="T23" fmla="*/ 619125 h 2062"/>
                <a:gd name="T24" fmla="*/ 328613 w 1163"/>
                <a:gd name="T25" fmla="*/ 776288 h 2062"/>
                <a:gd name="T26" fmla="*/ 223838 w 1163"/>
                <a:gd name="T27" fmla="*/ 947738 h 2062"/>
                <a:gd name="T28" fmla="*/ 128588 w 1163"/>
                <a:gd name="T29" fmla="*/ 1133475 h 2062"/>
                <a:gd name="T30" fmla="*/ 66675 w 1163"/>
                <a:gd name="T31" fmla="*/ 1304925 h 2062"/>
                <a:gd name="T32" fmla="*/ 19050 w 1163"/>
                <a:gd name="T33" fmla="*/ 1485900 h 2062"/>
                <a:gd name="T34" fmla="*/ 0 w 1163"/>
                <a:gd name="T35" fmla="*/ 1652588 h 2062"/>
                <a:gd name="T36" fmla="*/ 7938 w 1163"/>
                <a:gd name="T37" fmla="*/ 1797050 h 2062"/>
                <a:gd name="T38" fmla="*/ 7938 w 1163"/>
                <a:gd name="T39" fmla="*/ 1939925 h 2062"/>
                <a:gd name="T40" fmla="*/ 17463 w 1163"/>
                <a:gd name="T41" fmla="*/ 2101850 h 2062"/>
                <a:gd name="T42" fmla="*/ 55563 w 1163"/>
                <a:gd name="T43" fmla="*/ 2254250 h 2062"/>
                <a:gd name="T44" fmla="*/ 84138 w 1163"/>
                <a:gd name="T45" fmla="*/ 2368550 h 2062"/>
                <a:gd name="T46" fmla="*/ 122238 w 1163"/>
                <a:gd name="T47" fmla="*/ 2482850 h 2062"/>
                <a:gd name="T48" fmla="*/ 198438 w 1163"/>
                <a:gd name="T49" fmla="*/ 2616200 h 2062"/>
                <a:gd name="T50" fmla="*/ 250825 w 1163"/>
                <a:gd name="T51" fmla="*/ 2735263 h 2062"/>
                <a:gd name="T52" fmla="*/ 341313 w 1163"/>
                <a:gd name="T53" fmla="*/ 2849563 h 2062"/>
                <a:gd name="T54" fmla="*/ 398463 w 1163"/>
                <a:gd name="T55" fmla="*/ 2940050 h 2062"/>
                <a:gd name="T56" fmla="*/ 488950 w 1163"/>
                <a:gd name="T57" fmla="*/ 3044825 h 2062"/>
                <a:gd name="T58" fmla="*/ 603250 w 1163"/>
                <a:gd name="T59" fmla="*/ 3159125 h 2062"/>
                <a:gd name="T60" fmla="*/ 760413 w 1163"/>
                <a:gd name="T61" fmla="*/ 3273425 h 20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163"/>
                <a:gd name="T94" fmla="*/ 0 h 2062"/>
                <a:gd name="T95" fmla="*/ 1163 w 1163"/>
                <a:gd name="T96" fmla="*/ 2062 h 20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163" h="2062">
                  <a:moveTo>
                    <a:pt x="479" y="2062"/>
                  </a:moveTo>
                  <a:lnTo>
                    <a:pt x="1163" y="1117"/>
                  </a:lnTo>
                  <a:lnTo>
                    <a:pt x="1146" y="0"/>
                  </a:lnTo>
                  <a:lnTo>
                    <a:pt x="1058" y="6"/>
                  </a:lnTo>
                  <a:lnTo>
                    <a:pt x="957" y="21"/>
                  </a:lnTo>
                  <a:lnTo>
                    <a:pt x="831" y="51"/>
                  </a:lnTo>
                  <a:lnTo>
                    <a:pt x="729" y="87"/>
                  </a:lnTo>
                  <a:lnTo>
                    <a:pt x="633" y="132"/>
                  </a:lnTo>
                  <a:lnTo>
                    <a:pt x="546" y="174"/>
                  </a:lnTo>
                  <a:lnTo>
                    <a:pt x="462" y="234"/>
                  </a:lnTo>
                  <a:lnTo>
                    <a:pt x="369" y="309"/>
                  </a:lnTo>
                  <a:lnTo>
                    <a:pt x="290" y="390"/>
                  </a:lnTo>
                  <a:lnTo>
                    <a:pt x="207" y="489"/>
                  </a:lnTo>
                  <a:lnTo>
                    <a:pt x="141" y="597"/>
                  </a:lnTo>
                  <a:lnTo>
                    <a:pt x="81" y="714"/>
                  </a:lnTo>
                  <a:lnTo>
                    <a:pt x="42" y="822"/>
                  </a:lnTo>
                  <a:lnTo>
                    <a:pt x="12" y="936"/>
                  </a:lnTo>
                  <a:lnTo>
                    <a:pt x="0" y="1041"/>
                  </a:lnTo>
                  <a:lnTo>
                    <a:pt x="5" y="1132"/>
                  </a:lnTo>
                  <a:lnTo>
                    <a:pt x="5" y="1222"/>
                  </a:lnTo>
                  <a:lnTo>
                    <a:pt x="11" y="1324"/>
                  </a:lnTo>
                  <a:lnTo>
                    <a:pt x="35" y="1420"/>
                  </a:lnTo>
                  <a:lnTo>
                    <a:pt x="53" y="1492"/>
                  </a:lnTo>
                  <a:lnTo>
                    <a:pt x="77" y="1564"/>
                  </a:lnTo>
                  <a:lnTo>
                    <a:pt x="125" y="1648"/>
                  </a:lnTo>
                  <a:lnTo>
                    <a:pt x="158" y="1723"/>
                  </a:lnTo>
                  <a:lnTo>
                    <a:pt x="215" y="1795"/>
                  </a:lnTo>
                  <a:lnTo>
                    <a:pt x="251" y="1852"/>
                  </a:lnTo>
                  <a:lnTo>
                    <a:pt x="308" y="1918"/>
                  </a:lnTo>
                  <a:lnTo>
                    <a:pt x="380" y="1990"/>
                  </a:lnTo>
                  <a:lnTo>
                    <a:pt x="479" y="206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00CC00"/>
                </a:gs>
              </a:gsLst>
              <a:path path="rect">
                <a:fillToRect l="50000" t="50000" r="50000" b="50000"/>
              </a:path>
            </a:gradFill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67" name="Group 15"/>
            <p:cNvGrpSpPr>
              <a:grpSpLocks/>
            </p:cNvGrpSpPr>
            <p:nvPr/>
          </p:nvGrpSpPr>
          <p:grpSpPr bwMode="auto">
            <a:xfrm>
              <a:off x="1384300" y="2844800"/>
              <a:ext cx="3644900" cy="3302000"/>
              <a:chOff x="872" y="1792"/>
              <a:chExt cx="2296" cy="2080"/>
            </a:xfrm>
          </p:grpSpPr>
          <p:sp>
            <p:nvSpPr>
              <p:cNvPr id="68" name="Freeform 8"/>
              <p:cNvSpPr>
                <a:spLocks/>
              </p:cNvSpPr>
              <p:nvPr/>
            </p:nvSpPr>
            <p:spPr bwMode="auto">
              <a:xfrm>
                <a:off x="872" y="2672"/>
                <a:ext cx="1128" cy="256"/>
              </a:xfrm>
              <a:custGeom>
                <a:avLst/>
                <a:gdLst>
                  <a:gd name="T0" fmla="*/ 1128 w 1128"/>
                  <a:gd name="T1" fmla="*/ 256 h 256"/>
                  <a:gd name="T2" fmla="*/ 0 w 1128"/>
                  <a:gd name="T3" fmla="*/ 0 h 256"/>
                  <a:gd name="T4" fmla="*/ 0 60000 65536"/>
                  <a:gd name="T5" fmla="*/ 0 60000 65536"/>
                  <a:gd name="T6" fmla="*/ 0 w 1128"/>
                  <a:gd name="T7" fmla="*/ 0 h 256"/>
                  <a:gd name="T8" fmla="*/ 1128 w 1128"/>
                  <a:gd name="T9" fmla="*/ 256 h 2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28" h="256">
                    <a:moveTo>
                      <a:pt x="1128" y="256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9" name="Freeform 9"/>
              <p:cNvSpPr>
                <a:spLocks/>
              </p:cNvSpPr>
              <p:nvPr/>
            </p:nvSpPr>
            <p:spPr bwMode="auto">
              <a:xfrm>
                <a:off x="1992" y="1792"/>
                <a:ext cx="16" cy="1136"/>
              </a:xfrm>
              <a:custGeom>
                <a:avLst/>
                <a:gdLst>
                  <a:gd name="T0" fmla="*/ 0 w 16"/>
                  <a:gd name="T1" fmla="*/ 0 h 1136"/>
                  <a:gd name="T2" fmla="*/ 16 w 16"/>
                  <a:gd name="T3" fmla="*/ 1136 h 1136"/>
                  <a:gd name="T4" fmla="*/ 0 60000 65536"/>
                  <a:gd name="T5" fmla="*/ 0 60000 65536"/>
                  <a:gd name="T6" fmla="*/ 0 w 16"/>
                  <a:gd name="T7" fmla="*/ 0 h 1136"/>
                  <a:gd name="T8" fmla="*/ 16 w 16"/>
                  <a:gd name="T9" fmla="*/ 1136 h 11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" h="1136">
                    <a:moveTo>
                      <a:pt x="0" y="0"/>
                    </a:moveTo>
                    <a:lnTo>
                      <a:pt x="16" y="11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>
                <a:off x="1320" y="2928"/>
                <a:ext cx="688" cy="944"/>
              </a:xfrm>
              <a:custGeom>
                <a:avLst/>
                <a:gdLst>
                  <a:gd name="T0" fmla="*/ 688 w 688"/>
                  <a:gd name="T1" fmla="*/ 0 h 944"/>
                  <a:gd name="T2" fmla="*/ 0 w 688"/>
                  <a:gd name="T3" fmla="*/ 944 h 944"/>
                  <a:gd name="T4" fmla="*/ 0 60000 65536"/>
                  <a:gd name="T5" fmla="*/ 0 60000 65536"/>
                  <a:gd name="T6" fmla="*/ 0 w 688"/>
                  <a:gd name="T7" fmla="*/ 0 h 944"/>
                  <a:gd name="T8" fmla="*/ 688 w 688"/>
                  <a:gd name="T9" fmla="*/ 944 h 9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88" h="944">
                    <a:moveTo>
                      <a:pt x="688" y="0"/>
                    </a:moveTo>
                    <a:lnTo>
                      <a:pt x="0" y="9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>
                <a:off x="2024" y="2584"/>
                <a:ext cx="1144" cy="336"/>
              </a:xfrm>
              <a:custGeom>
                <a:avLst/>
                <a:gdLst>
                  <a:gd name="T0" fmla="*/ 1144 w 1144"/>
                  <a:gd name="T1" fmla="*/ 0 h 336"/>
                  <a:gd name="T2" fmla="*/ 0 w 1144"/>
                  <a:gd name="T3" fmla="*/ 336 h 336"/>
                  <a:gd name="T4" fmla="*/ 0 60000 65536"/>
                  <a:gd name="T5" fmla="*/ 0 60000 65536"/>
                  <a:gd name="T6" fmla="*/ 0 w 1144"/>
                  <a:gd name="T7" fmla="*/ 0 h 336"/>
                  <a:gd name="T8" fmla="*/ 1144 w 1144"/>
                  <a:gd name="T9" fmla="*/ 336 h 3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44" h="336">
                    <a:moveTo>
                      <a:pt x="1144" y="0"/>
                    </a:moveTo>
                    <a:lnTo>
                      <a:pt x="0" y="3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>
                <a:off x="2008" y="2944"/>
                <a:ext cx="728" cy="928"/>
              </a:xfrm>
              <a:custGeom>
                <a:avLst/>
                <a:gdLst>
                  <a:gd name="T0" fmla="*/ 0 w 728"/>
                  <a:gd name="T1" fmla="*/ 0 h 928"/>
                  <a:gd name="T2" fmla="*/ 728 w 728"/>
                  <a:gd name="T3" fmla="*/ 928 h 928"/>
                  <a:gd name="T4" fmla="*/ 0 60000 65536"/>
                  <a:gd name="T5" fmla="*/ 0 60000 65536"/>
                  <a:gd name="T6" fmla="*/ 0 w 728"/>
                  <a:gd name="T7" fmla="*/ 0 h 928"/>
                  <a:gd name="T8" fmla="*/ 728 w 728"/>
                  <a:gd name="T9" fmla="*/ 928 h 9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8" h="928">
                    <a:moveTo>
                      <a:pt x="0" y="0"/>
                    </a:moveTo>
                    <a:lnTo>
                      <a:pt x="728" y="92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73" name="BlokTextu 72"/>
          <p:cNvSpPr txBox="1"/>
          <p:nvPr/>
        </p:nvSpPr>
        <p:spPr>
          <a:xfrm>
            <a:off x="6156176" y="1700808"/>
            <a:ext cx="7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74" name="BlokTextu 73"/>
          <p:cNvSpPr txBox="1"/>
          <p:nvPr/>
        </p:nvSpPr>
        <p:spPr>
          <a:xfrm>
            <a:off x="8783960" y="1772816"/>
            <a:ext cx="7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75" name="BlokTextu 74"/>
          <p:cNvSpPr txBox="1"/>
          <p:nvPr/>
        </p:nvSpPr>
        <p:spPr>
          <a:xfrm>
            <a:off x="2555776" y="4293096"/>
            <a:ext cx="7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76" name="BlokTextu 75"/>
          <p:cNvSpPr txBox="1"/>
          <p:nvPr/>
        </p:nvSpPr>
        <p:spPr>
          <a:xfrm>
            <a:off x="5148064" y="4293096"/>
            <a:ext cx="7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77" name="BlokTextu 76"/>
          <p:cNvSpPr txBox="1"/>
          <p:nvPr/>
        </p:nvSpPr>
        <p:spPr>
          <a:xfrm>
            <a:off x="8532440" y="4365104"/>
            <a:ext cx="7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u="sng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3" grpId="0"/>
      <p:bldP spid="74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504"/>
            <a:ext cx="9828584" cy="694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123728" y="548681"/>
            <a:ext cx="7488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>
                <a:latin typeface="Times New Roman" pitchFamily="18" charset="0"/>
                <a:cs typeface="Times New Roman" pitchFamily="18" charset="0"/>
              </a:rPr>
              <a:t>Vzdialenosť medzi mestami je 8 km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sk-SK" sz="2600" b="1" dirty="0" smtClean="0">
                <a:latin typeface="Times New Roman" pitchFamily="18" charset="0"/>
                <a:cs typeface="Times New Roman" pitchFamily="18" charset="0"/>
              </a:rPr>
              <a:t> Jožko </a:t>
            </a:r>
          </a:p>
          <a:p>
            <a:r>
              <a:rPr lang="sk-SK" sz="2600" b="1" dirty="0" smtClean="0">
                <a:latin typeface="Times New Roman" pitchFamily="18" charset="0"/>
                <a:cs typeface="Times New Roman" pitchFamily="18" charset="0"/>
              </a:rPr>
              <a:t>prešiel už 3 km. Akú časť cesty už Jožko prešiel</a:t>
            </a:r>
          </a:p>
          <a:p>
            <a:r>
              <a:rPr lang="sk-SK" sz="2600" b="1" dirty="0" smtClean="0">
                <a:latin typeface="Times New Roman" pitchFamily="18" charset="0"/>
                <a:cs typeface="Times New Roman" pitchFamily="18" charset="0"/>
              </a:rPr>
              <a:t>a akú časť ešte musí prejsť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grpSp>
        <p:nvGrpSpPr>
          <p:cNvPr id="61" name="Skupina 60"/>
          <p:cNvGrpSpPr/>
          <p:nvPr/>
        </p:nvGrpSpPr>
        <p:grpSpPr>
          <a:xfrm>
            <a:off x="792088" y="2060849"/>
            <a:ext cx="8460432" cy="2520280"/>
            <a:chOff x="0" y="3800475"/>
            <a:chExt cx="9144000" cy="2879725"/>
          </a:xfrm>
        </p:grpSpPr>
        <p:sp>
          <p:nvSpPr>
            <p:cNvPr id="62" name="Line 33"/>
            <p:cNvSpPr>
              <a:spLocks noChangeShapeType="1"/>
            </p:cNvSpPr>
            <p:nvPr/>
          </p:nvSpPr>
          <p:spPr bwMode="auto">
            <a:xfrm flipV="1">
              <a:off x="0" y="5168900"/>
              <a:ext cx="9144000" cy="3810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63" name="AutoShape 35"/>
            <p:cNvSpPr>
              <a:spLocks/>
            </p:cNvSpPr>
            <p:nvPr/>
          </p:nvSpPr>
          <p:spPr bwMode="auto">
            <a:xfrm rot="5400000">
              <a:off x="4127500" y="1327150"/>
              <a:ext cx="762000" cy="8661400"/>
            </a:xfrm>
            <a:prstGeom prst="rightBrace">
              <a:avLst>
                <a:gd name="adj1" fmla="val 94722"/>
                <a:gd name="adj2" fmla="val 5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4" name="Text Box 36"/>
            <p:cNvSpPr txBox="1">
              <a:spLocks noChangeArrowheads="1"/>
            </p:cNvSpPr>
            <p:nvPr/>
          </p:nvSpPr>
          <p:spPr bwMode="auto">
            <a:xfrm>
              <a:off x="3806825" y="5765800"/>
              <a:ext cx="1560513" cy="914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5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 км</a:t>
              </a:r>
            </a:p>
          </p:txBody>
        </p:sp>
        <p:pic>
          <p:nvPicPr>
            <p:cNvPr id="65" name="Picture 34" descr="aluno03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1168827" flipH="1">
              <a:off x="8139113" y="3800475"/>
              <a:ext cx="836612" cy="144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165100" y="4703763"/>
              <a:ext cx="360363" cy="504825"/>
            </a:xfrm>
            <a:custGeom>
              <a:avLst/>
              <a:gdLst>
                <a:gd name="T0" fmla="*/ 0 w 454"/>
                <a:gd name="T1" fmla="*/ 295100 h 544"/>
                <a:gd name="T2" fmla="*/ 360363 w 454"/>
                <a:gd name="T3" fmla="*/ 295100 h 544"/>
                <a:gd name="T4" fmla="*/ 0 w 454"/>
                <a:gd name="T5" fmla="*/ 0 h 544"/>
                <a:gd name="T6" fmla="*/ 0 w 454"/>
                <a:gd name="T7" fmla="*/ 504825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FF00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4508500" y="4716463"/>
              <a:ext cx="360363" cy="504825"/>
            </a:xfrm>
            <a:custGeom>
              <a:avLst/>
              <a:gdLst>
                <a:gd name="T0" fmla="*/ 0 w 454"/>
                <a:gd name="T1" fmla="*/ 295100 h 544"/>
                <a:gd name="T2" fmla="*/ 360363 w 454"/>
                <a:gd name="T3" fmla="*/ 295100 h 544"/>
                <a:gd name="T4" fmla="*/ 0 w 454"/>
                <a:gd name="T5" fmla="*/ 0 h 544"/>
                <a:gd name="T6" fmla="*/ 0 w 454"/>
                <a:gd name="T7" fmla="*/ 504825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FF00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68" name="Freeform 42"/>
            <p:cNvSpPr>
              <a:spLocks/>
            </p:cNvSpPr>
            <p:nvPr/>
          </p:nvSpPr>
          <p:spPr bwMode="auto">
            <a:xfrm>
              <a:off x="1265238" y="4741863"/>
              <a:ext cx="360362" cy="504825"/>
            </a:xfrm>
            <a:custGeom>
              <a:avLst/>
              <a:gdLst>
                <a:gd name="T0" fmla="*/ 0 w 454"/>
                <a:gd name="T1" fmla="*/ 295100 h 544"/>
                <a:gd name="T2" fmla="*/ 360362 w 454"/>
                <a:gd name="T3" fmla="*/ 295100 h 544"/>
                <a:gd name="T4" fmla="*/ 0 w 454"/>
                <a:gd name="T5" fmla="*/ 0 h 544"/>
                <a:gd name="T6" fmla="*/ 0 w 454"/>
                <a:gd name="T7" fmla="*/ 504825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FF00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69" name="Freeform 43"/>
            <p:cNvSpPr>
              <a:spLocks/>
            </p:cNvSpPr>
            <p:nvPr/>
          </p:nvSpPr>
          <p:spPr bwMode="auto">
            <a:xfrm>
              <a:off x="2255838" y="4691063"/>
              <a:ext cx="360362" cy="504825"/>
            </a:xfrm>
            <a:custGeom>
              <a:avLst/>
              <a:gdLst>
                <a:gd name="T0" fmla="*/ 0 w 454"/>
                <a:gd name="T1" fmla="*/ 295100 h 544"/>
                <a:gd name="T2" fmla="*/ 360362 w 454"/>
                <a:gd name="T3" fmla="*/ 295100 h 544"/>
                <a:gd name="T4" fmla="*/ 0 w 454"/>
                <a:gd name="T5" fmla="*/ 0 h 544"/>
                <a:gd name="T6" fmla="*/ 0 w 454"/>
                <a:gd name="T7" fmla="*/ 504825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FF00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3411538" y="4703763"/>
              <a:ext cx="360362" cy="504825"/>
            </a:xfrm>
            <a:custGeom>
              <a:avLst/>
              <a:gdLst>
                <a:gd name="T0" fmla="*/ 0 w 454"/>
                <a:gd name="T1" fmla="*/ 295100 h 544"/>
                <a:gd name="T2" fmla="*/ 360362 w 454"/>
                <a:gd name="T3" fmla="*/ 295100 h 544"/>
                <a:gd name="T4" fmla="*/ 0 w 454"/>
                <a:gd name="T5" fmla="*/ 0 h 544"/>
                <a:gd name="T6" fmla="*/ 0 w 454"/>
                <a:gd name="T7" fmla="*/ 504825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FF00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7856538" y="4741863"/>
              <a:ext cx="360362" cy="504825"/>
            </a:xfrm>
            <a:custGeom>
              <a:avLst/>
              <a:gdLst>
                <a:gd name="T0" fmla="*/ 0 w 454"/>
                <a:gd name="T1" fmla="*/ 295100 h 544"/>
                <a:gd name="T2" fmla="*/ 360362 w 454"/>
                <a:gd name="T3" fmla="*/ 295100 h 544"/>
                <a:gd name="T4" fmla="*/ 0 w 454"/>
                <a:gd name="T5" fmla="*/ 0 h 544"/>
                <a:gd name="T6" fmla="*/ 0 w 454"/>
                <a:gd name="T7" fmla="*/ 504825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33CC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5646738" y="4741863"/>
              <a:ext cx="360362" cy="504825"/>
            </a:xfrm>
            <a:custGeom>
              <a:avLst/>
              <a:gdLst>
                <a:gd name="T0" fmla="*/ 0 w 454"/>
                <a:gd name="T1" fmla="*/ 295100 h 544"/>
                <a:gd name="T2" fmla="*/ 360362 w 454"/>
                <a:gd name="T3" fmla="*/ 295100 h 544"/>
                <a:gd name="T4" fmla="*/ 0 w 454"/>
                <a:gd name="T5" fmla="*/ 0 h 544"/>
                <a:gd name="T6" fmla="*/ 0 w 454"/>
                <a:gd name="T7" fmla="*/ 504825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33CC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6802438" y="4729163"/>
              <a:ext cx="360362" cy="504825"/>
            </a:xfrm>
            <a:custGeom>
              <a:avLst/>
              <a:gdLst>
                <a:gd name="T0" fmla="*/ 0 w 454"/>
                <a:gd name="T1" fmla="*/ 295100 h 544"/>
                <a:gd name="T2" fmla="*/ 360362 w 454"/>
                <a:gd name="T3" fmla="*/ 295100 h 544"/>
                <a:gd name="T4" fmla="*/ 0 w 454"/>
                <a:gd name="T5" fmla="*/ 0 h 544"/>
                <a:gd name="T6" fmla="*/ 0 w 454"/>
                <a:gd name="T7" fmla="*/ 504825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4"/>
                <a:gd name="T13" fmla="*/ 0 h 544"/>
                <a:gd name="T14" fmla="*/ 454 w 454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4" h="544">
                  <a:moveTo>
                    <a:pt x="0" y="318"/>
                  </a:moveTo>
                  <a:lnTo>
                    <a:pt x="454" y="318"/>
                  </a:lnTo>
                  <a:lnTo>
                    <a:pt x="0" y="0"/>
                  </a:lnTo>
                  <a:lnTo>
                    <a:pt x="0" y="544"/>
                  </a:lnTo>
                </a:path>
              </a:pathLst>
            </a:custGeom>
            <a:solidFill>
              <a:srgbClr val="33CC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74" name="BlokTextu 73"/>
          <p:cNvSpPr txBox="1"/>
          <p:nvPr/>
        </p:nvSpPr>
        <p:spPr>
          <a:xfrm>
            <a:off x="827584" y="4725144"/>
            <a:ext cx="79208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Jožko prešiel už </a:t>
            </a:r>
            <a:r>
              <a:rPr lang="sk-SK" sz="2800" b="1" u="sng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cesty a musí ešte prejsť </a:t>
            </a:r>
            <a:r>
              <a:rPr lang="sk-SK" sz="2800" b="1" u="sng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cesty.</a:t>
            </a:r>
            <a:br>
              <a:rPr lang="sk-SK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                           8                                          </a:t>
            </a:r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828584" cy="694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9" name="Group 156"/>
          <p:cNvGrpSpPr>
            <a:grpSpLocks/>
          </p:cNvGrpSpPr>
          <p:nvPr/>
        </p:nvGrpSpPr>
        <p:grpSpPr bwMode="auto">
          <a:xfrm>
            <a:off x="5710932" y="3861048"/>
            <a:ext cx="3109540" cy="1296144"/>
            <a:chOff x="3120" y="2848"/>
            <a:chExt cx="2344" cy="1088"/>
          </a:xfrm>
        </p:grpSpPr>
        <p:sp>
          <p:nvSpPr>
            <p:cNvPr id="220" name="Freeform 157"/>
            <p:cNvSpPr>
              <a:spLocks/>
            </p:cNvSpPr>
            <p:nvPr/>
          </p:nvSpPr>
          <p:spPr bwMode="auto">
            <a:xfrm>
              <a:off x="3120" y="3189"/>
              <a:ext cx="2344" cy="74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72" y="392"/>
                </a:cxn>
                <a:cxn ang="0">
                  <a:pos x="792" y="640"/>
                </a:cxn>
                <a:cxn ang="0">
                  <a:pos x="1640" y="632"/>
                </a:cxn>
                <a:cxn ang="0">
                  <a:pos x="2080" y="392"/>
                </a:cxn>
                <a:cxn ang="0">
                  <a:pos x="2344" y="0"/>
                </a:cxn>
              </a:cxnLst>
              <a:rect l="0" t="0" r="r" b="b"/>
              <a:pathLst>
                <a:path w="2344" h="680">
                  <a:moveTo>
                    <a:pt x="0" y="56"/>
                  </a:moveTo>
                  <a:cubicBezTo>
                    <a:pt x="65" y="185"/>
                    <a:pt x="140" y="295"/>
                    <a:pt x="272" y="392"/>
                  </a:cubicBezTo>
                  <a:cubicBezTo>
                    <a:pt x="404" y="489"/>
                    <a:pt x="564" y="600"/>
                    <a:pt x="792" y="640"/>
                  </a:cubicBezTo>
                  <a:cubicBezTo>
                    <a:pt x="1020" y="680"/>
                    <a:pt x="1425" y="673"/>
                    <a:pt x="1640" y="632"/>
                  </a:cubicBezTo>
                  <a:cubicBezTo>
                    <a:pt x="1855" y="591"/>
                    <a:pt x="1963" y="497"/>
                    <a:pt x="2080" y="392"/>
                  </a:cubicBezTo>
                  <a:cubicBezTo>
                    <a:pt x="2197" y="287"/>
                    <a:pt x="2274" y="153"/>
                    <a:pt x="2344" y="0"/>
                  </a:cubicBezTo>
                </a:path>
              </a:pathLst>
            </a:custGeom>
            <a:gradFill rotWithShape="1">
              <a:gsLst>
                <a:gs pos="0">
                  <a:schemeClr val="bg1"/>
                </a:gs>
                <a:gs pos="50000">
                  <a:srgbClr val="33CCCC"/>
                </a:gs>
                <a:gs pos="100000">
                  <a:schemeClr val="bg1"/>
                </a:gs>
              </a:gsLst>
              <a:lin ang="189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221" name="Oval 158"/>
            <p:cNvSpPr>
              <a:spLocks noChangeArrowheads="1"/>
            </p:cNvSpPr>
            <p:nvPr/>
          </p:nvSpPr>
          <p:spPr bwMode="auto">
            <a:xfrm>
              <a:off x="3120" y="2848"/>
              <a:ext cx="2344" cy="70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pic>
          <p:nvPicPr>
            <p:cNvPr id="222" name="Picture 159" descr="uz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" y="3626"/>
              <a:ext cx="14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7"/>
            <a:ext cx="8939336" cy="1800199"/>
          </a:xfrm>
        </p:spPr>
        <p:txBody>
          <a:bodyPr/>
          <a:lstStyle/>
          <a:p>
            <a:pPr>
              <a:buNone/>
            </a:pPr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               Akú časť zo všetkých jabĺk sme uložili na </a:t>
            </a:r>
            <a:br>
              <a:rPr lang="sk-SK" b="1" dirty="0" smtClean="0"/>
            </a:br>
            <a:r>
              <a:rPr lang="sk-SK" b="1" dirty="0" smtClean="0"/>
              <a:t>            misku</a:t>
            </a:r>
            <a:r>
              <a:rPr lang="ru-RU" b="1" dirty="0" smtClean="0"/>
              <a:t>?</a:t>
            </a:r>
            <a:r>
              <a:rPr lang="sk-SK" b="1" dirty="0" smtClean="0"/>
              <a:t> Aká časť jabĺk zostala mimo misky?</a:t>
            </a:r>
            <a:endParaRPr lang="ru-RU" b="1" dirty="0" smtClean="0"/>
          </a:p>
          <a:p>
            <a:endParaRPr lang="sk-SK" dirty="0"/>
          </a:p>
        </p:txBody>
      </p:sp>
      <p:grpSp>
        <p:nvGrpSpPr>
          <p:cNvPr id="145" name="Group 378"/>
          <p:cNvGrpSpPr>
            <a:grpSpLocks/>
          </p:cNvGrpSpPr>
          <p:nvPr/>
        </p:nvGrpSpPr>
        <p:grpSpPr bwMode="auto">
          <a:xfrm>
            <a:off x="1331641" y="3140968"/>
            <a:ext cx="2016224" cy="1584176"/>
            <a:chOff x="503" y="1425"/>
            <a:chExt cx="2250" cy="1784"/>
          </a:xfrm>
        </p:grpSpPr>
        <p:sp>
          <p:nvSpPr>
            <p:cNvPr id="146" name="Freeform 379" descr="Циновка"/>
            <p:cNvSpPr>
              <a:spLocks/>
            </p:cNvSpPr>
            <p:nvPr/>
          </p:nvSpPr>
          <p:spPr bwMode="auto">
            <a:xfrm>
              <a:off x="536" y="2160"/>
              <a:ext cx="2192" cy="1049"/>
            </a:xfrm>
            <a:custGeom>
              <a:avLst/>
              <a:gdLst>
                <a:gd name="T0" fmla="*/ 0 w 2192"/>
                <a:gd name="T1" fmla="*/ 0 h 1049"/>
                <a:gd name="T2" fmla="*/ 120 w 2192"/>
                <a:gd name="T3" fmla="*/ 568 h 1049"/>
                <a:gd name="T4" fmla="*/ 376 w 2192"/>
                <a:gd name="T5" fmla="*/ 840 h 1049"/>
                <a:gd name="T6" fmla="*/ 752 w 2192"/>
                <a:gd name="T7" fmla="*/ 1016 h 1049"/>
                <a:gd name="T8" fmla="*/ 1184 w 2192"/>
                <a:gd name="T9" fmla="*/ 1040 h 1049"/>
                <a:gd name="T10" fmla="*/ 1592 w 2192"/>
                <a:gd name="T11" fmla="*/ 960 h 1049"/>
                <a:gd name="T12" fmla="*/ 1920 w 2192"/>
                <a:gd name="T13" fmla="*/ 752 h 1049"/>
                <a:gd name="T14" fmla="*/ 2152 w 2192"/>
                <a:gd name="T15" fmla="*/ 296 h 1049"/>
                <a:gd name="T16" fmla="*/ 2160 w 2192"/>
                <a:gd name="T17" fmla="*/ 0 h 10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92"/>
                <a:gd name="T28" fmla="*/ 0 h 1049"/>
                <a:gd name="T29" fmla="*/ 2192 w 2192"/>
                <a:gd name="T30" fmla="*/ 1049 h 10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92" h="1049">
                  <a:moveTo>
                    <a:pt x="0" y="0"/>
                  </a:moveTo>
                  <a:cubicBezTo>
                    <a:pt x="28" y="214"/>
                    <a:pt x="57" y="428"/>
                    <a:pt x="120" y="568"/>
                  </a:cubicBezTo>
                  <a:cubicBezTo>
                    <a:pt x="183" y="708"/>
                    <a:pt x="271" y="765"/>
                    <a:pt x="376" y="840"/>
                  </a:cubicBezTo>
                  <a:cubicBezTo>
                    <a:pt x="481" y="915"/>
                    <a:pt x="617" y="983"/>
                    <a:pt x="752" y="1016"/>
                  </a:cubicBezTo>
                  <a:cubicBezTo>
                    <a:pt x="887" y="1049"/>
                    <a:pt x="1044" y="1049"/>
                    <a:pt x="1184" y="1040"/>
                  </a:cubicBezTo>
                  <a:cubicBezTo>
                    <a:pt x="1324" y="1031"/>
                    <a:pt x="1469" y="1008"/>
                    <a:pt x="1592" y="960"/>
                  </a:cubicBezTo>
                  <a:cubicBezTo>
                    <a:pt x="1715" y="912"/>
                    <a:pt x="1827" y="863"/>
                    <a:pt x="1920" y="752"/>
                  </a:cubicBezTo>
                  <a:cubicBezTo>
                    <a:pt x="2013" y="641"/>
                    <a:pt x="2112" y="421"/>
                    <a:pt x="2152" y="296"/>
                  </a:cubicBezTo>
                  <a:cubicBezTo>
                    <a:pt x="2192" y="171"/>
                    <a:pt x="2176" y="85"/>
                    <a:pt x="2160" y="0"/>
                  </a:cubicBezTo>
                </a:path>
              </a:pathLst>
            </a:custGeom>
            <a:blipFill dpi="0" rotWithShape="1">
              <a:blip r:embed="rId4" cstate="print"/>
              <a:srcRect/>
              <a:tile tx="0" ty="0" sx="100000" sy="100000" flip="none" algn="tl"/>
            </a:blip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7" name="Freeform 380" descr="Папирус"/>
            <p:cNvSpPr>
              <a:spLocks/>
            </p:cNvSpPr>
            <p:nvPr/>
          </p:nvSpPr>
          <p:spPr bwMode="auto">
            <a:xfrm>
              <a:off x="521" y="1929"/>
              <a:ext cx="2232" cy="463"/>
            </a:xfrm>
            <a:custGeom>
              <a:avLst/>
              <a:gdLst>
                <a:gd name="T0" fmla="*/ 15 w 2232"/>
                <a:gd name="T1" fmla="*/ 223 h 463"/>
                <a:gd name="T2" fmla="*/ 431 w 2232"/>
                <a:gd name="T3" fmla="*/ 423 h 463"/>
                <a:gd name="T4" fmla="*/ 1023 w 2232"/>
                <a:gd name="T5" fmla="*/ 447 h 463"/>
                <a:gd name="T6" fmla="*/ 1687 w 2232"/>
                <a:gd name="T7" fmla="*/ 431 h 463"/>
                <a:gd name="T8" fmla="*/ 2215 w 2232"/>
                <a:gd name="T9" fmla="*/ 255 h 463"/>
                <a:gd name="T10" fmla="*/ 1791 w 2232"/>
                <a:gd name="T11" fmla="*/ 39 h 463"/>
                <a:gd name="T12" fmla="*/ 1111 w 2232"/>
                <a:gd name="T13" fmla="*/ 23 h 463"/>
                <a:gd name="T14" fmla="*/ 343 w 2232"/>
                <a:gd name="T15" fmla="*/ 55 h 463"/>
                <a:gd name="T16" fmla="*/ 15 w 2232"/>
                <a:gd name="T17" fmla="*/ 223 h 4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32"/>
                <a:gd name="T28" fmla="*/ 0 h 463"/>
                <a:gd name="T29" fmla="*/ 2232 w 2232"/>
                <a:gd name="T30" fmla="*/ 463 h 4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32" h="463">
                  <a:moveTo>
                    <a:pt x="15" y="223"/>
                  </a:moveTo>
                  <a:cubicBezTo>
                    <a:pt x="30" y="284"/>
                    <a:pt x="263" y="386"/>
                    <a:pt x="431" y="423"/>
                  </a:cubicBezTo>
                  <a:cubicBezTo>
                    <a:pt x="599" y="460"/>
                    <a:pt x="814" y="446"/>
                    <a:pt x="1023" y="447"/>
                  </a:cubicBezTo>
                  <a:cubicBezTo>
                    <a:pt x="1232" y="448"/>
                    <a:pt x="1488" y="463"/>
                    <a:pt x="1687" y="431"/>
                  </a:cubicBezTo>
                  <a:cubicBezTo>
                    <a:pt x="1886" y="399"/>
                    <a:pt x="2198" y="320"/>
                    <a:pt x="2215" y="255"/>
                  </a:cubicBezTo>
                  <a:cubicBezTo>
                    <a:pt x="2232" y="190"/>
                    <a:pt x="1975" y="78"/>
                    <a:pt x="1791" y="39"/>
                  </a:cubicBezTo>
                  <a:cubicBezTo>
                    <a:pt x="1607" y="0"/>
                    <a:pt x="1352" y="20"/>
                    <a:pt x="1111" y="23"/>
                  </a:cubicBezTo>
                  <a:cubicBezTo>
                    <a:pt x="870" y="26"/>
                    <a:pt x="528" y="23"/>
                    <a:pt x="343" y="55"/>
                  </a:cubicBezTo>
                  <a:cubicBezTo>
                    <a:pt x="158" y="87"/>
                    <a:pt x="0" y="162"/>
                    <a:pt x="15" y="223"/>
                  </a:cubicBezTo>
                  <a:close/>
                </a:path>
              </a:pathLst>
            </a:custGeom>
            <a:blipFill dpi="0" rotWithShape="1">
              <a:blip r:embed="rId5" cstate="print"/>
              <a:srcRect/>
              <a:tile tx="0" ty="0" sx="100000" sy="100000" flip="none" algn="tl"/>
            </a:blip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8" name="Group 381"/>
            <p:cNvGrpSpPr>
              <a:grpSpLocks/>
            </p:cNvGrpSpPr>
            <p:nvPr/>
          </p:nvGrpSpPr>
          <p:grpSpPr bwMode="auto">
            <a:xfrm>
              <a:off x="503" y="1425"/>
              <a:ext cx="2228" cy="829"/>
              <a:chOff x="503" y="1425"/>
              <a:chExt cx="2228" cy="829"/>
            </a:xfrm>
          </p:grpSpPr>
          <p:sp>
            <p:nvSpPr>
              <p:cNvPr id="149" name="Freeform 382"/>
              <p:cNvSpPr>
                <a:spLocks/>
              </p:cNvSpPr>
              <p:nvPr/>
            </p:nvSpPr>
            <p:spPr bwMode="auto">
              <a:xfrm rot="5135648">
                <a:off x="2397" y="1960"/>
                <a:ext cx="309" cy="81"/>
              </a:xfrm>
              <a:custGeom>
                <a:avLst/>
                <a:gdLst>
                  <a:gd name="T0" fmla="*/ 0 w 408"/>
                  <a:gd name="T1" fmla="*/ 79 h 102"/>
                  <a:gd name="T2" fmla="*/ 33 w 408"/>
                  <a:gd name="T3" fmla="*/ 21 h 102"/>
                  <a:gd name="T4" fmla="*/ 89 w 408"/>
                  <a:gd name="T5" fmla="*/ 2 h 102"/>
                  <a:gd name="T6" fmla="*/ 145 w 408"/>
                  <a:gd name="T7" fmla="*/ 12 h 102"/>
                  <a:gd name="T8" fmla="*/ 212 w 408"/>
                  <a:gd name="T9" fmla="*/ 72 h 102"/>
                  <a:gd name="T10" fmla="*/ 273 w 408"/>
                  <a:gd name="T11" fmla="*/ 63 h 102"/>
                  <a:gd name="T12" fmla="*/ 309 w 408"/>
                  <a:gd name="T13" fmla="*/ 8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8"/>
                  <a:gd name="T22" fmla="*/ 0 h 102"/>
                  <a:gd name="T23" fmla="*/ 408 w 408"/>
                  <a:gd name="T24" fmla="*/ 102 h 10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8" h="102">
                    <a:moveTo>
                      <a:pt x="0" y="99"/>
                    </a:moveTo>
                    <a:cubicBezTo>
                      <a:pt x="7" y="87"/>
                      <a:pt x="24" y="43"/>
                      <a:pt x="44" y="27"/>
                    </a:cubicBezTo>
                    <a:cubicBezTo>
                      <a:pt x="64" y="11"/>
                      <a:pt x="93" y="5"/>
                      <a:pt x="118" y="3"/>
                    </a:cubicBezTo>
                    <a:cubicBezTo>
                      <a:pt x="143" y="1"/>
                      <a:pt x="165" y="0"/>
                      <a:pt x="192" y="15"/>
                    </a:cubicBezTo>
                    <a:cubicBezTo>
                      <a:pt x="219" y="30"/>
                      <a:pt x="252" y="80"/>
                      <a:pt x="280" y="91"/>
                    </a:cubicBezTo>
                    <a:cubicBezTo>
                      <a:pt x="308" y="102"/>
                      <a:pt x="339" y="92"/>
                      <a:pt x="360" y="79"/>
                    </a:cubicBezTo>
                    <a:cubicBezTo>
                      <a:pt x="381" y="66"/>
                      <a:pt x="398" y="25"/>
                      <a:pt x="408" y="10"/>
                    </a:cubicBezTo>
                  </a:path>
                </a:pathLst>
              </a:custGeom>
              <a:solidFill>
                <a:srgbClr val="CC99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150" name="Group 383"/>
              <p:cNvGrpSpPr>
                <a:grpSpLocks/>
              </p:cNvGrpSpPr>
              <p:nvPr/>
            </p:nvGrpSpPr>
            <p:grpSpPr bwMode="auto">
              <a:xfrm>
                <a:off x="503" y="1425"/>
                <a:ext cx="2228" cy="829"/>
                <a:chOff x="503" y="1425"/>
                <a:chExt cx="2348" cy="829"/>
              </a:xfrm>
            </p:grpSpPr>
            <p:sp>
              <p:nvSpPr>
                <p:cNvPr id="151" name="Freeform 384"/>
                <p:cNvSpPr>
                  <a:spLocks/>
                </p:cNvSpPr>
                <p:nvPr/>
              </p:nvSpPr>
              <p:spPr bwMode="auto">
                <a:xfrm rot="-1024559">
                  <a:off x="513" y="2038"/>
                  <a:ext cx="323" cy="77"/>
                </a:xfrm>
                <a:custGeom>
                  <a:avLst/>
                  <a:gdLst>
                    <a:gd name="T0" fmla="*/ 0 w 408"/>
                    <a:gd name="T1" fmla="*/ 75 h 102"/>
                    <a:gd name="T2" fmla="*/ 35 w 408"/>
                    <a:gd name="T3" fmla="*/ 20 h 102"/>
                    <a:gd name="T4" fmla="*/ 93 w 408"/>
                    <a:gd name="T5" fmla="*/ 2 h 102"/>
                    <a:gd name="T6" fmla="*/ 152 w 408"/>
                    <a:gd name="T7" fmla="*/ 11 h 102"/>
                    <a:gd name="T8" fmla="*/ 222 w 408"/>
                    <a:gd name="T9" fmla="*/ 69 h 102"/>
                    <a:gd name="T10" fmla="*/ 285 w 408"/>
                    <a:gd name="T11" fmla="*/ 60 h 102"/>
                    <a:gd name="T12" fmla="*/ 323 w 408"/>
                    <a:gd name="T13" fmla="*/ 8 h 10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102"/>
                    <a:gd name="T23" fmla="*/ 408 w 408"/>
                    <a:gd name="T24" fmla="*/ 102 h 10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102">
                      <a:moveTo>
                        <a:pt x="0" y="99"/>
                      </a:moveTo>
                      <a:cubicBezTo>
                        <a:pt x="7" y="87"/>
                        <a:pt x="24" y="43"/>
                        <a:pt x="44" y="27"/>
                      </a:cubicBezTo>
                      <a:cubicBezTo>
                        <a:pt x="64" y="11"/>
                        <a:pt x="93" y="5"/>
                        <a:pt x="118" y="3"/>
                      </a:cubicBezTo>
                      <a:cubicBezTo>
                        <a:pt x="143" y="1"/>
                        <a:pt x="165" y="0"/>
                        <a:pt x="192" y="15"/>
                      </a:cubicBezTo>
                      <a:cubicBezTo>
                        <a:pt x="219" y="30"/>
                        <a:pt x="252" y="80"/>
                        <a:pt x="280" y="91"/>
                      </a:cubicBezTo>
                      <a:cubicBezTo>
                        <a:pt x="308" y="102"/>
                        <a:pt x="339" y="92"/>
                        <a:pt x="360" y="79"/>
                      </a:cubicBezTo>
                      <a:cubicBezTo>
                        <a:pt x="381" y="66"/>
                        <a:pt x="398" y="25"/>
                        <a:pt x="408" y="1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CC6600"/>
                    </a:gs>
                    <a:gs pos="50000">
                      <a:srgbClr val="996633"/>
                    </a:gs>
                    <a:gs pos="100000">
                      <a:srgbClr val="CC6600"/>
                    </a:gs>
                  </a:gsLst>
                  <a:lin ang="189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52" name="Freeform 385"/>
                <p:cNvSpPr>
                  <a:spLocks/>
                </p:cNvSpPr>
                <p:nvPr/>
              </p:nvSpPr>
              <p:spPr bwMode="auto">
                <a:xfrm rot="-1024559">
                  <a:off x="597" y="1933"/>
                  <a:ext cx="317" cy="95"/>
                </a:xfrm>
                <a:custGeom>
                  <a:avLst/>
                  <a:gdLst>
                    <a:gd name="T0" fmla="*/ 0 w 400"/>
                    <a:gd name="T1" fmla="*/ 73 h 126"/>
                    <a:gd name="T2" fmla="*/ 38 w 400"/>
                    <a:gd name="T3" fmla="*/ 19 h 126"/>
                    <a:gd name="T4" fmla="*/ 106 w 400"/>
                    <a:gd name="T5" fmla="*/ 0 h 126"/>
                    <a:gd name="T6" fmla="*/ 162 w 400"/>
                    <a:gd name="T7" fmla="*/ 17 h 126"/>
                    <a:gd name="T8" fmla="*/ 223 w 400"/>
                    <a:gd name="T9" fmla="*/ 84 h 126"/>
                    <a:gd name="T10" fmla="*/ 288 w 400"/>
                    <a:gd name="T11" fmla="*/ 79 h 126"/>
                    <a:gd name="T12" fmla="*/ 317 w 400"/>
                    <a:gd name="T13" fmla="*/ 28 h 1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0"/>
                    <a:gd name="T22" fmla="*/ 0 h 126"/>
                    <a:gd name="T23" fmla="*/ 400 w 400"/>
                    <a:gd name="T24" fmla="*/ 126 h 1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0" h="126">
                      <a:moveTo>
                        <a:pt x="0" y="97"/>
                      </a:moveTo>
                      <a:cubicBezTo>
                        <a:pt x="8" y="85"/>
                        <a:pt x="26" y="41"/>
                        <a:pt x="48" y="25"/>
                      </a:cubicBezTo>
                      <a:cubicBezTo>
                        <a:pt x="70" y="9"/>
                        <a:pt x="108" y="0"/>
                        <a:pt x="134" y="0"/>
                      </a:cubicBezTo>
                      <a:cubicBezTo>
                        <a:pt x="160" y="0"/>
                        <a:pt x="181" y="4"/>
                        <a:pt x="205" y="23"/>
                      </a:cubicBezTo>
                      <a:cubicBezTo>
                        <a:pt x="230" y="42"/>
                        <a:pt x="255" y="98"/>
                        <a:pt x="281" y="112"/>
                      </a:cubicBezTo>
                      <a:cubicBezTo>
                        <a:pt x="307" y="126"/>
                        <a:pt x="344" y="117"/>
                        <a:pt x="364" y="105"/>
                      </a:cubicBezTo>
                      <a:cubicBezTo>
                        <a:pt x="384" y="93"/>
                        <a:pt x="393" y="51"/>
                        <a:pt x="400" y="37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CC6600"/>
                    </a:gs>
                    <a:gs pos="50000">
                      <a:srgbClr val="996633"/>
                    </a:gs>
                    <a:gs pos="100000">
                      <a:srgbClr val="CC6600"/>
                    </a:gs>
                  </a:gsLst>
                  <a:lin ang="189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53" name="Freeform 386"/>
                <p:cNvSpPr>
                  <a:spLocks/>
                </p:cNvSpPr>
                <p:nvPr/>
              </p:nvSpPr>
              <p:spPr bwMode="auto">
                <a:xfrm rot="-590344">
                  <a:off x="672" y="1846"/>
                  <a:ext cx="317" cy="95"/>
                </a:xfrm>
                <a:custGeom>
                  <a:avLst/>
                  <a:gdLst>
                    <a:gd name="T0" fmla="*/ 0 w 400"/>
                    <a:gd name="T1" fmla="*/ 73 h 126"/>
                    <a:gd name="T2" fmla="*/ 38 w 400"/>
                    <a:gd name="T3" fmla="*/ 19 h 126"/>
                    <a:gd name="T4" fmla="*/ 106 w 400"/>
                    <a:gd name="T5" fmla="*/ 0 h 126"/>
                    <a:gd name="T6" fmla="*/ 162 w 400"/>
                    <a:gd name="T7" fmla="*/ 17 h 126"/>
                    <a:gd name="T8" fmla="*/ 223 w 400"/>
                    <a:gd name="T9" fmla="*/ 84 h 126"/>
                    <a:gd name="T10" fmla="*/ 288 w 400"/>
                    <a:gd name="T11" fmla="*/ 79 h 126"/>
                    <a:gd name="T12" fmla="*/ 317 w 400"/>
                    <a:gd name="T13" fmla="*/ 28 h 1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0"/>
                    <a:gd name="T22" fmla="*/ 0 h 126"/>
                    <a:gd name="T23" fmla="*/ 400 w 400"/>
                    <a:gd name="T24" fmla="*/ 126 h 1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0" h="126">
                      <a:moveTo>
                        <a:pt x="0" y="97"/>
                      </a:moveTo>
                      <a:cubicBezTo>
                        <a:pt x="8" y="85"/>
                        <a:pt x="26" y="41"/>
                        <a:pt x="48" y="25"/>
                      </a:cubicBezTo>
                      <a:cubicBezTo>
                        <a:pt x="70" y="9"/>
                        <a:pt x="108" y="0"/>
                        <a:pt x="134" y="0"/>
                      </a:cubicBezTo>
                      <a:cubicBezTo>
                        <a:pt x="160" y="0"/>
                        <a:pt x="181" y="4"/>
                        <a:pt x="205" y="23"/>
                      </a:cubicBezTo>
                      <a:cubicBezTo>
                        <a:pt x="230" y="42"/>
                        <a:pt x="255" y="98"/>
                        <a:pt x="281" y="112"/>
                      </a:cubicBezTo>
                      <a:cubicBezTo>
                        <a:pt x="307" y="126"/>
                        <a:pt x="344" y="117"/>
                        <a:pt x="364" y="105"/>
                      </a:cubicBezTo>
                      <a:cubicBezTo>
                        <a:pt x="384" y="93"/>
                        <a:pt x="393" y="51"/>
                        <a:pt x="400" y="37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CC6600"/>
                    </a:gs>
                    <a:gs pos="50000">
                      <a:srgbClr val="996633"/>
                    </a:gs>
                    <a:gs pos="100000">
                      <a:srgbClr val="CC6600"/>
                    </a:gs>
                  </a:gsLst>
                  <a:lin ang="189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grpSp>
              <p:nvGrpSpPr>
                <p:cNvPr id="154" name="Group 387"/>
                <p:cNvGrpSpPr>
                  <a:grpSpLocks/>
                </p:cNvGrpSpPr>
                <p:nvPr/>
              </p:nvGrpSpPr>
              <p:grpSpPr bwMode="auto">
                <a:xfrm rot="319568">
                  <a:off x="787" y="1646"/>
                  <a:ext cx="523" cy="215"/>
                  <a:chOff x="500" y="1699"/>
                  <a:chExt cx="660" cy="284"/>
                </a:xfrm>
              </p:grpSpPr>
              <p:sp>
                <p:nvSpPr>
                  <p:cNvPr id="174" name="Freeform 388"/>
                  <p:cNvSpPr>
                    <a:spLocks/>
                  </p:cNvSpPr>
                  <p:nvPr/>
                </p:nvSpPr>
                <p:spPr bwMode="auto">
                  <a:xfrm>
                    <a:off x="500" y="1881"/>
                    <a:ext cx="408" cy="102"/>
                  </a:xfrm>
                  <a:custGeom>
                    <a:avLst/>
                    <a:gdLst>
                      <a:gd name="T0" fmla="*/ 0 w 408"/>
                      <a:gd name="T1" fmla="*/ 99 h 102"/>
                      <a:gd name="T2" fmla="*/ 44 w 408"/>
                      <a:gd name="T3" fmla="*/ 27 h 102"/>
                      <a:gd name="T4" fmla="*/ 118 w 408"/>
                      <a:gd name="T5" fmla="*/ 3 h 102"/>
                      <a:gd name="T6" fmla="*/ 192 w 408"/>
                      <a:gd name="T7" fmla="*/ 15 h 102"/>
                      <a:gd name="T8" fmla="*/ 280 w 408"/>
                      <a:gd name="T9" fmla="*/ 91 h 102"/>
                      <a:gd name="T10" fmla="*/ 360 w 408"/>
                      <a:gd name="T11" fmla="*/ 79 h 102"/>
                      <a:gd name="T12" fmla="*/ 408 w 408"/>
                      <a:gd name="T13" fmla="*/ 1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8"/>
                      <a:gd name="T22" fmla="*/ 0 h 102"/>
                      <a:gd name="T23" fmla="*/ 408 w 408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8" h="102">
                        <a:moveTo>
                          <a:pt x="0" y="99"/>
                        </a:moveTo>
                        <a:cubicBezTo>
                          <a:pt x="7" y="87"/>
                          <a:pt x="24" y="43"/>
                          <a:pt x="44" y="27"/>
                        </a:cubicBezTo>
                        <a:cubicBezTo>
                          <a:pt x="64" y="11"/>
                          <a:pt x="93" y="5"/>
                          <a:pt x="118" y="3"/>
                        </a:cubicBezTo>
                        <a:cubicBezTo>
                          <a:pt x="143" y="1"/>
                          <a:pt x="165" y="0"/>
                          <a:pt x="192" y="15"/>
                        </a:cubicBezTo>
                        <a:cubicBezTo>
                          <a:pt x="219" y="30"/>
                          <a:pt x="252" y="80"/>
                          <a:pt x="280" y="91"/>
                        </a:cubicBezTo>
                        <a:cubicBezTo>
                          <a:pt x="308" y="102"/>
                          <a:pt x="339" y="92"/>
                          <a:pt x="360" y="79"/>
                        </a:cubicBezTo>
                        <a:cubicBezTo>
                          <a:pt x="381" y="66"/>
                          <a:pt x="398" y="25"/>
                          <a:pt x="408" y="10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75" name="Freeform 389"/>
                  <p:cNvSpPr>
                    <a:spLocks/>
                  </p:cNvSpPr>
                  <p:nvPr/>
                </p:nvSpPr>
                <p:spPr bwMode="auto">
                  <a:xfrm>
                    <a:off x="636" y="177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76" name="Freeform 390"/>
                  <p:cNvSpPr>
                    <a:spLocks/>
                  </p:cNvSpPr>
                  <p:nvPr/>
                </p:nvSpPr>
                <p:spPr bwMode="auto">
                  <a:xfrm rot="434215">
                    <a:off x="760" y="169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grpSp>
              <p:nvGrpSpPr>
                <p:cNvPr id="155" name="Group 391"/>
                <p:cNvGrpSpPr>
                  <a:grpSpLocks/>
                </p:cNvGrpSpPr>
                <p:nvPr/>
              </p:nvGrpSpPr>
              <p:grpSpPr bwMode="auto">
                <a:xfrm rot="1402697">
                  <a:off x="1144" y="1524"/>
                  <a:ext cx="523" cy="215"/>
                  <a:chOff x="500" y="1699"/>
                  <a:chExt cx="660" cy="284"/>
                </a:xfrm>
              </p:grpSpPr>
              <p:sp>
                <p:nvSpPr>
                  <p:cNvPr id="171" name="Freeform 392"/>
                  <p:cNvSpPr>
                    <a:spLocks/>
                  </p:cNvSpPr>
                  <p:nvPr/>
                </p:nvSpPr>
                <p:spPr bwMode="auto">
                  <a:xfrm>
                    <a:off x="500" y="1881"/>
                    <a:ext cx="408" cy="102"/>
                  </a:xfrm>
                  <a:custGeom>
                    <a:avLst/>
                    <a:gdLst>
                      <a:gd name="T0" fmla="*/ 0 w 408"/>
                      <a:gd name="T1" fmla="*/ 99 h 102"/>
                      <a:gd name="T2" fmla="*/ 44 w 408"/>
                      <a:gd name="T3" fmla="*/ 27 h 102"/>
                      <a:gd name="T4" fmla="*/ 118 w 408"/>
                      <a:gd name="T5" fmla="*/ 3 h 102"/>
                      <a:gd name="T6" fmla="*/ 192 w 408"/>
                      <a:gd name="T7" fmla="*/ 15 h 102"/>
                      <a:gd name="T8" fmla="*/ 280 w 408"/>
                      <a:gd name="T9" fmla="*/ 91 h 102"/>
                      <a:gd name="T10" fmla="*/ 360 w 408"/>
                      <a:gd name="T11" fmla="*/ 79 h 102"/>
                      <a:gd name="T12" fmla="*/ 408 w 408"/>
                      <a:gd name="T13" fmla="*/ 1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8"/>
                      <a:gd name="T22" fmla="*/ 0 h 102"/>
                      <a:gd name="T23" fmla="*/ 408 w 408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8" h="102">
                        <a:moveTo>
                          <a:pt x="0" y="99"/>
                        </a:moveTo>
                        <a:cubicBezTo>
                          <a:pt x="7" y="87"/>
                          <a:pt x="24" y="43"/>
                          <a:pt x="44" y="27"/>
                        </a:cubicBezTo>
                        <a:cubicBezTo>
                          <a:pt x="64" y="11"/>
                          <a:pt x="93" y="5"/>
                          <a:pt x="118" y="3"/>
                        </a:cubicBezTo>
                        <a:cubicBezTo>
                          <a:pt x="143" y="1"/>
                          <a:pt x="165" y="0"/>
                          <a:pt x="192" y="15"/>
                        </a:cubicBezTo>
                        <a:cubicBezTo>
                          <a:pt x="219" y="30"/>
                          <a:pt x="252" y="80"/>
                          <a:pt x="280" y="91"/>
                        </a:cubicBezTo>
                        <a:cubicBezTo>
                          <a:pt x="308" y="102"/>
                          <a:pt x="339" y="92"/>
                          <a:pt x="360" y="79"/>
                        </a:cubicBezTo>
                        <a:cubicBezTo>
                          <a:pt x="381" y="66"/>
                          <a:pt x="398" y="25"/>
                          <a:pt x="408" y="10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72" name="Freeform 393"/>
                  <p:cNvSpPr>
                    <a:spLocks/>
                  </p:cNvSpPr>
                  <p:nvPr/>
                </p:nvSpPr>
                <p:spPr bwMode="auto">
                  <a:xfrm>
                    <a:off x="636" y="177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73" name="Freeform 394"/>
                  <p:cNvSpPr>
                    <a:spLocks/>
                  </p:cNvSpPr>
                  <p:nvPr/>
                </p:nvSpPr>
                <p:spPr bwMode="auto">
                  <a:xfrm rot="434215">
                    <a:off x="760" y="169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grpSp>
              <p:nvGrpSpPr>
                <p:cNvPr id="156" name="Group 395"/>
                <p:cNvGrpSpPr>
                  <a:grpSpLocks/>
                </p:cNvGrpSpPr>
                <p:nvPr/>
              </p:nvGrpSpPr>
              <p:grpSpPr bwMode="auto">
                <a:xfrm rot="2233139">
                  <a:off x="1529" y="1489"/>
                  <a:ext cx="500" cy="225"/>
                  <a:chOff x="500" y="1699"/>
                  <a:chExt cx="660" cy="284"/>
                </a:xfrm>
              </p:grpSpPr>
              <p:sp>
                <p:nvSpPr>
                  <p:cNvPr id="168" name="Freeform 396"/>
                  <p:cNvSpPr>
                    <a:spLocks/>
                  </p:cNvSpPr>
                  <p:nvPr/>
                </p:nvSpPr>
                <p:spPr bwMode="auto">
                  <a:xfrm>
                    <a:off x="500" y="1881"/>
                    <a:ext cx="408" cy="102"/>
                  </a:xfrm>
                  <a:custGeom>
                    <a:avLst/>
                    <a:gdLst>
                      <a:gd name="T0" fmla="*/ 0 w 408"/>
                      <a:gd name="T1" fmla="*/ 99 h 102"/>
                      <a:gd name="T2" fmla="*/ 44 w 408"/>
                      <a:gd name="T3" fmla="*/ 27 h 102"/>
                      <a:gd name="T4" fmla="*/ 118 w 408"/>
                      <a:gd name="T5" fmla="*/ 3 h 102"/>
                      <a:gd name="T6" fmla="*/ 192 w 408"/>
                      <a:gd name="T7" fmla="*/ 15 h 102"/>
                      <a:gd name="T8" fmla="*/ 280 w 408"/>
                      <a:gd name="T9" fmla="*/ 91 h 102"/>
                      <a:gd name="T10" fmla="*/ 360 w 408"/>
                      <a:gd name="T11" fmla="*/ 79 h 102"/>
                      <a:gd name="T12" fmla="*/ 408 w 408"/>
                      <a:gd name="T13" fmla="*/ 1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8"/>
                      <a:gd name="T22" fmla="*/ 0 h 102"/>
                      <a:gd name="T23" fmla="*/ 408 w 408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8" h="102">
                        <a:moveTo>
                          <a:pt x="0" y="99"/>
                        </a:moveTo>
                        <a:cubicBezTo>
                          <a:pt x="7" y="87"/>
                          <a:pt x="24" y="43"/>
                          <a:pt x="44" y="27"/>
                        </a:cubicBezTo>
                        <a:cubicBezTo>
                          <a:pt x="64" y="11"/>
                          <a:pt x="93" y="5"/>
                          <a:pt x="118" y="3"/>
                        </a:cubicBezTo>
                        <a:cubicBezTo>
                          <a:pt x="143" y="1"/>
                          <a:pt x="165" y="0"/>
                          <a:pt x="192" y="15"/>
                        </a:cubicBezTo>
                        <a:cubicBezTo>
                          <a:pt x="219" y="30"/>
                          <a:pt x="252" y="80"/>
                          <a:pt x="280" y="91"/>
                        </a:cubicBezTo>
                        <a:cubicBezTo>
                          <a:pt x="308" y="102"/>
                          <a:pt x="339" y="92"/>
                          <a:pt x="360" y="79"/>
                        </a:cubicBezTo>
                        <a:cubicBezTo>
                          <a:pt x="381" y="66"/>
                          <a:pt x="398" y="25"/>
                          <a:pt x="408" y="10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69" name="Freeform 397"/>
                  <p:cNvSpPr>
                    <a:spLocks/>
                  </p:cNvSpPr>
                  <p:nvPr/>
                </p:nvSpPr>
                <p:spPr bwMode="auto">
                  <a:xfrm>
                    <a:off x="636" y="177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70" name="Freeform 398"/>
                  <p:cNvSpPr>
                    <a:spLocks/>
                  </p:cNvSpPr>
                  <p:nvPr/>
                </p:nvSpPr>
                <p:spPr bwMode="auto">
                  <a:xfrm rot="434215">
                    <a:off x="760" y="169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grpSp>
              <p:nvGrpSpPr>
                <p:cNvPr id="157" name="Group 399"/>
                <p:cNvGrpSpPr>
                  <a:grpSpLocks/>
                </p:cNvGrpSpPr>
                <p:nvPr/>
              </p:nvGrpSpPr>
              <p:grpSpPr bwMode="auto">
                <a:xfrm rot="3226440">
                  <a:off x="1882" y="1562"/>
                  <a:ext cx="500" cy="225"/>
                  <a:chOff x="500" y="1699"/>
                  <a:chExt cx="660" cy="284"/>
                </a:xfrm>
              </p:grpSpPr>
              <p:sp>
                <p:nvSpPr>
                  <p:cNvPr id="165" name="Freeform 400"/>
                  <p:cNvSpPr>
                    <a:spLocks/>
                  </p:cNvSpPr>
                  <p:nvPr/>
                </p:nvSpPr>
                <p:spPr bwMode="auto">
                  <a:xfrm>
                    <a:off x="500" y="1881"/>
                    <a:ext cx="408" cy="102"/>
                  </a:xfrm>
                  <a:custGeom>
                    <a:avLst/>
                    <a:gdLst>
                      <a:gd name="T0" fmla="*/ 0 w 408"/>
                      <a:gd name="T1" fmla="*/ 99 h 102"/>
                      <a:gd name="T2" fmla="*/ 44 w 408"/>
                      <a:gd name="T3" fmla="*/ 27 h 102"/>
                      <a:gd name="T4" fmla="*/ 118 w 408"/>
                      <a:gd name="T5" fmla="*/ 3 h 102"/>
                      <a:gd name="T6" fmla="*/ 192 w 408"/>
                      <a:gd name="T7" fmla="*/ 15 h 102"/>
                      <a:gd name="T8" fmla="*/ 280 w 408"/>
                      <a:gd name="T9" fmla="*/ 91 h 102"/>
                      <a:gd name="T10" fmla="*/ 360 w 408"/>
                      <a:gd name="T11" fmla="*/ 79 h 102"/>
                      <a:gd name="T12" fmla="*/ 408 w 408"/>
                      <a:gd name="T13" fmla="*/ 1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8"/>
                      <a:gd name="T22" fmla="*/ 0 h 102"/>
                      <a:gd name="T23" fmla="*/ 408 w 408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8" h="102">
                        <a:moveTo>
                          <a:pt x="0" y="99"/>
                        </a:moveTo>
                        <a:cubicBezTo>
                          <a:pt x="7" y="87"/>
                          <a:pt x="24" y="43"/>
                          <a:pt x="44" y="27"/>
                        </a:cubicBezTo>
                        <a:cubicBezTo>
                          <a:pt x="64" y="11"/>
                          <a:pt x="93" y="5"/>
                          <a:pt x="118" y="3"/>
                        </a:cubicBezTo>
                        <a:cubicBezTo>
                          <a:pt x="143" y="1"/>
                          <a:pt x="165" y="0"/>
                          <a:pt x="192" y="15"/>
                        </a:cubicBezTo>
                        <a:cubicBezTo>
                          <a:pt x="219" y="30"/>
                          <a:pt x="252" y="80"/>
                          <a:pt x="280" y="91"/>
                        </a:cubicBezTo>
                        <a:cubicBezTo>
                          <a:pt x="308" y="102"/>
                          <a:pt x="339" y="92"/>
                          <a:pt x="360" y="79"/>
                        </a:cubicBezTo>
                        <a:cubicBezTo>
                          <a:pt x="381" y="66"/>
                          <a:pt x="398" y="25"/>
                          <a:pt x="408" y="10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66" name="Freeform 401"/>
                  <p:cNvSpPr>
                    <a:spLocks/>
                  </p:cNvSpPr>
                  <p:nvPr/>
                </p:nvSpPr>
                <p:spPr bwMode="auto">
                  <a:xfrm>
                    <a:off x="636" y="177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67" name="Freeform 402"/>
                  <p:cNvSpPr>
                    <a:spLocks/>
                  </p:cNvSpPr>
                  <p:nvPr/>
                </p:nvSpPr>
                <p:spPr bwMode="auto">
                  <a:xfrm rot="434215">
                    <a:off x="760" y="169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grpSp>
              <p:nvGrpSpPr>
                <p:cNvPr id="158" name="Group 403"/>
                <p:cNvGrpSpPr>
                  <a:grpSpLocks/>
                </p:cNvGrpSpPr>
                <p:nvPr/>
              </p:nvGrpSpPr>
              <p:grpSpPr bwMode="auto">
                <a:xfrm rot="4068615">
                  <a:off x="2210" y="1726"/>
                  <a:ext cx="500" cy="225"/>
                  <a:chOff x="500" y="1699"/>
                  <a:chExt cx="660" cy="284"/>
                </a:xfrm>
              </p:grpSpPr>
              <p:sp>
                <p:nvSpPr>
                  <p:cNvPr id="162" name="Freeform 404"/>
                  <p:cNvSpPr>
                    <a:spLocks/>
                  </p:cNvSpPr>
                  <p:nvPr/>
                </p:nvSpPr>
                <p:spPr bwMode="auto">
                  <a:xfrm>
                    <a:off x="500" y="1881"/>
                    <a:ext cx="408" cy="102"/>
                  </a:xfrm>
                  <a:custGeom>
                    <a:avLst/>
                    <a:gdLst>
                      <a:gd name="T0" fmla="*/ 0 w 408"/>
                      <a:gd name="T1" fmla="*/ 99 h 102"/>
                      <a:gd name="T2" fmla="*/ 44 w 408"/>
                      <a:gd name="T3" fmla="*/ 27 h 102"/>
                      <a:gd name="T4" fmla="*/ 118 w 408"/>
                      <a:gd name="T5" fmla="*/ 3 h 102"/>
                      <a:gd name="T6" fmla="*/ 192 w 408"/>
                      <a:gd name="T7" fmla="*/ 15 h 102"/>
                      <a:gd name="T8" fmla="*/ 280 w 408"/>
                      <a:gd name="T9" fmla="*/ 91 h 102"/>
                      <a:gd name="T10" fmla="*/ 360 w 408"/>
                      <a:gd name="T11" fmla="*/ 79 h 102"/>
                      <a:gd name="T12" fmla="*/ 408 w 408"/>
                      <a:gd name="T13" fmla="*/ 10 h 10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8"/>
                      <a:gd name="T22" fmla="*/ 0 h 102"/>
                      <a:gd name="T23" fmla="*/ 408 w 408"/>
                      <a:gd name="T24" fmla="*/ 102 h 10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8" h="102">
                        <a:moveTo>
                          <a:pt x="0" y="99"/>
                        </a:moveTo>
                        <a:cubicBezTo>
                          <a:pt x="7" y="87"/>
                          <a:pt x="24" y="43"/>
                          <a:pt x="44" y="27"/>
                        </a:cubicBezTo>
                        <a:cubicBezTo>
                          <a:pt x="64" y="11"/>
                          <a:pt x="93" y="5"/>
                          <a:pt x="118" y="3"/>
                        </a:cubicBezTo>
                        <a:cubicBezTo>
                          <a:pt x="143" y="1"/>
                          <a:pt x="165" y="0"/>
                          <a:pt x="192" y="15"/>
                        </a:cubicBezTo>
                        <a:cubicBezTo>
                          <a:pt x="219" y="30"/>
                          <a:pt x="252" y="80"/>
                          <a:pt x="280" y="91"/>
                        </a:cubicBezTo>
                        <a:cubicBezTo>
                          <a:pt x="308" y="102"/>
                          <a:pt x="339" y="92"/>
                          <a:pt x="360" y="79"/>
                        </a:cubicBezTo>
                        <a:cubicBezTo>
                          <a:pt x="381" y="66"/>
                          <a:pt x="398" y="25"/>
                          <a:pt x="408" y="10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63" name="Freeform 405"/>
                  <p:cNvSpPr>
                    <a:spLocks/>
                  </p:cNvSpPr>
                  <p:nvPr/>
                </p:nvSpPr>
                <p:spPr bwMode="auto">
                  <a:xfrm>
                    <a:off x="636" y="177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164" name="Freeform 406"/>
                  <p:cNvSpPr>
                    <a:spLocks/>
                  </p:cNvSpPr>
                  <p:nvPr/>
                </p:nvSpPr>
                <p:spPr bwMode="auto">
                  <a:xfrm rot="434215">
                    <a:off x="760" y="1699"/>
                    <a:ext cx="400" cy="126"/>
                  </a:xfrm>
                  <a:custGeom>
                    <a:avLst/>
                    <a:gdLst>
                      <a:gd name="T0" fmla="*/ 0 w 400"/>
                      <a:gd name="T1" fmla="*/ 97 h 126"/>
                      <a:gd name="T2" fmla="*/ 48 w 400"/>
                      <a:gd name="T3" fmla="*/ 25 h 126"/>
                      <a:gd name="T4" fmla="*/ 134 w 400"/>
                      <a:gd name="T5" fmla="*/ 0 h 126"/>
                      <a:gd name="T6" fmla="*/ 205 w 400"/>
                      <a:gd name="T7" fmla="*/ 23 h 126"/>
                      <a:gd name="T8" fmla="*/ 281 w 400"/>
                      <a:gd name="T9" fmla="*/ 112 h 126"/>
                      <a:gd name="T10" fmla="*/ 364 w 400"/>
                      <a:gd name="T11" fmla="*/ 105 h 126"/>
                      <a:gd name="T12" fmla="*/ 400 w 400"/>
                      <a:gd name="T13" fmla="*/ 37 h 1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00"/>
                      <a:gd name="T22" fmla="*/ 0 h 126"/>
                      <a:gd name="T23" fmla="*/ 400 w 400"/>
                      <a:gd name="T24" fmla="*/ 126 h 1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00" h="126">
                        <a:moveTo>
                          <a:pt x="0" y="97"/>
                        </a:moveTo>
                        <a:cubicBezTo>
                          <a:pt x="8" y="85"/>
                          <a:pt x="26" y="41"/>
                          <a:pt x="48" y="25"/>
                        </a:cubicBezTo>
                        <a:cubicBezTo>
                          <a:pt x="70" y="9"/>
                          <a:pt x="108" y="0"/>
                          <a:pt x="134" y="0"/>
                        </a:cubicBezTo>
                        <a:cubicBezTo>
                          <a:pt x="160" y="0"/>
                          <a:pt x="181" y="4"/>
                          <a:pt x="205" y="23"/>
                        </a:cubicBezTo>
                        <a:cubicBezTo>
                          <a:pt x="230" y="42"/>
                          <a:pt x="255" y="98"/>
                          <a:pt x="281" y="112"/>
                        </a:cubicBezTo>
                        <a:cubicBezTo>
                          <a:pt x="307" y="126"/>
                          <a:pt x="344" y="117"/>
                          <a:pt x="364" y="105"/>
                        </a:cubicBezTo>
                        <a:cubicBezTo>
                          <a:pt x="384" y="93"/>
                          <a:pt x="393" y="51"/>
                          <a:pt x="400" y="37"/>
                        </a:cubicBezTo>
                      </a:path>
                    </a:pathLst>
                  </a:custGeom>
                  <a:gradFill rotWithShape="1">
                    <a:gsLst>
                      <a:gs pos="0">
                        <a:srgbClr val="CC6600"/>
                      </a:gs>
                      <a:gs pos="50000">
                        <a:srgbClr val="996633"/>
                      </a:gs>
                      <a:gs pos="100000">
                        <a:srgbClr val="CC6600"/>
                      </a:gs>
                    </a:gsLst>
                    <a:lin ang="18900000" scaled="1"/>
                  </a:gra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sp>
              <p:nvSpPr>
                <p:cNvPr id="159" name="Freeform 407"/>
                <p:cNvSpPr>
                  <a:spLocks/>
                </p:cNvSpPr>
                <p:nvPr/>
              </p:nvSpPr>
              <p:spPr bwMode="auto">
                <a:xfrm rot="5135648">
                  <a:off x="2576" y="2029"/>
                  <a:ext cx="303" cy="100"/>
                </a:xfrm>
                <a:custGeom>
                  <a:avLst/>
                  <a:gdLst>
                    <a:gd name="T0" fmla="*/ 0 w 400"/>
                    <a:gd name="T1" fmla="*/ 77 h 126"/>
                    <a:gd name="T2" fmla="*/ 36 w 400"/>
                    <a:gd name="T3" fmla="*/ 20 h 126"/>
                    <a:gd name="T4" fmla="*/ 102 w 400"/>
                    <a:gd name="T5" fmla="*/ 0 h 126"/>
                    <a:gd name="T6" fmla="*/ 155 w 400"/>
                    <a:gd name="T7" fmla="*/ 18 h 126"/>
                    <a:gd name="T8" fmla="*/ 213 w 400"/>
                    <a:gd name="T9" fmla="*/ 89 h 126"/>
                    <a:gd name="T10" fmla="*/ 276 w 400"/>
                    <a:gd name="T11" fmla="*/ 83 h 126"/>
                    <a:gd name="T12" fmla="*/ 303 w 400"/>
                    <a:gd name="T13" fmla="*/ 29 h 1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0"/>
                    <a:gd name="T22" fmla="*/ 0 h 126"/>
                    <a:gd name="T23" fmla="*/ 400 w 400"/>
                    <a:gd name="T24" fmla="*/ 126 h 1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0" h="126">
                      <a:moveTo>
                        <a:pt x="0" y="97"/>
                      </a:moveTo>
                      <a:cubicBezTo>
                        <a:pt x="8" y="85"/>
                        <a:pt x="26" y="41"/>
                        <a:pt x="48" y="25"/>
                      </a:cubicBezTo>
                      <a:cubicBezTo>
                        <a:pt x="70" y="9"/>
                        <a:pt x="108" y="0"/>
                        <a:pt x="134" y="0"/>
                      </a:cubicBezTo>
                      <a:cubicBezTo>
                        <a:pt x="160" y="0"/>
                        <a:pt x="181" y="4"/>
                        <a:pt x="205" y="23"/>
                      </a:cubicBezTo>
                      <a:cubicBezTo>
                        <a:pt x="230" y="42"/>
                        <a:pt x="255" y="98"/>
                        <a:pt x="281" y="112"/>
                      </a:cubicBezTo>
                      <a:cubicBezTo>
                        <a:pt x="307" y="126"/>
                        <a:pt x="344" y="117"/>
                        <a:pt x="364" y="105"/>
                      </a:cubicBezTo>
                      <a:cubicBezTo>
                        <a:pt x="384" y="93"/>
                        <a:pt x="393" y="51"/>
                        <a:pt x="400" y="37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CC6600"/>
                    </a:gs>
                    <a:gs pos="50000">
                      <a:srgbClr val="996633"/>
                    </a:gs>
                    <a:gs pos="100000">
                      <a:srgbClr val="CC6600"/>
                    </a:gs>
                  </a:gsLst>
                  <a:lin ang="189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60" name="Freeform 408"/>
                <p:cNvSpPr>
                  <a:spLocks/>
                </p:cNvSpPr>
                <p:nvPr/>
              </p:nvSpPr>
              <p:spPr bwMode="auto">
                <a:xfrm>
                  <a:off x="2706" y="2014"/>
                  <a:ext cx="145" cy="221"/>
                </a:xfrm>
                <a:custGeom>
                  <a:avLst/>
                  <a:gdLst>
                    <a:gd name="T0" fmla="*/ 72 w 145"/>
                    <a:gd name="T1" fmla="*/ 0 h 221"/>
                    <a:gd name="T2" fmla="*/ 127 w 145"/>
                    <a:gd name="T3" fmla="*/ 39 h 221"/>
                    <a:gd name="T4" fmla="*/ 144 w 145"/>
                    <a:gd name="T5" fmla="*/ 106 h 221"/>
                    <a:gd name="T6" fmla="*/ 123 w 145"/>
                    <a:gd name="T7" fmla="*/ 158 h 221"/>
                    <a:gd name="T8" fmla="*/ 50 w 145"/>
                    <a:gd name="T9" fmla="*/ 212 h 221"/>
                    <a:gd name="T10" fmla="*/ 6 w 145"/>
                    <a:gd name="T11" fmla="*/ 214 h 221"/>
                    <a:gd name="T12" fmla="*/ 14 w 145"/>
                    <a:gd name="T13" fmla="*/ 218 h 2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221"/>
                    <a:gd name="T23" fmla="*/ 145 w 145"/>
                    <a:gd name="T24" fmla="*/ 221 h 2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221">
                      <a:moveTo>
                        <a:pt x="72" y="0"/>
                      </a:moveTo>
                      <a:cubicBezTo>
                        <a:pt x="82" y="7"/>
                        <a:pt x="115" y="23"/>
                        <a:pt x="127" y="39"/>
                      </a:cubicBezTo>
                      <a:cubicBezTo>
                        <a:pt x="139" y="57"/>
                        <a:pt x="145" y="86"/>
                        <a:pt x="144" y="106"/>
                      </a:cubicBezTo>
                      <a:cubicBezTo>
                        <a:pt x="143" y="125"/>
                        <a:pt x="139" y="141"/>
                        <a:pt x="123" y="158"/>
                      </a:cubicBezTo>
                      <a:cubicBezTo>
                        <a:pt x="107" y="176"/>
                        <a:pt x="69" y="203"/>
                        <a:pt x="50" y="212"/>
                      </a:cubicBezTo>
                      <a:cubicBezTo>
                        <a:pt x="31" y="221"/>
                        <a:pt x="12" y="213"/>
                        <a:pt x="6" y="214"/>
                      </a:cubicBezTo>
                      <a:cubicBezTo>
                        <a:pt x="0" y="215"/>
                        <a:pt x="12" y="217"/>
                        <a:pt x="14" y="218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CC6600"/>
                    </a:gs>
                    <a:gs pos="50000">
                      <a:srgbClr val="996633"/>
                    </a:gs>
                    <a:gs pos="100000">
                      <a:srgbClr val="CC6600"/>
                    </a:gs>
                  </a:gsLst>
                  <a:lin ang="189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61" name="Freeform 409"/>
                <p:cNvSpPr>
                  <a:spLocks/>
                </p:cNvSpPr>
                <p:nvPr/>
              </p:nvSpPr>
              <p:spPr bwMode="auto">
                <a:xfrm>
                  <a:off x="503" y="2112"/>
                  <a:ext cx="228" cy="142"/>
                </a:xfrm>
                <a:custGeom>
                  <a:avLst/>
                  <a:gdLst>
                    <a:gd name="T0" fmla="*/ 145 w 228"/>
                    <a:gd name="T1" fmla="*/ 96 h 142"/>
                    <a:gd name="T2" fmla="*/ 25 w 228"/>
                    <a:gd name="T3" fmla="*/ 136 h 142"/>
                    <a:gd name="T4" fmla="*/ 7 w 228"/>
                    <a:gd name="T5" fmla="*/ 61 h 142"/>
                    <a:gd name="T6" fmla="*/ 66 w 228"/>
                    <a:gd name="T7" fmla="*/ 53 h 142"/>
                    <a:gd name="T8" fmla="*/ 150 w 228"/>
                    <a:gd name="T9" fmla="*/ 88 h 142"/>
                    <a:gd name="T10" fmla="*/ 207 w 228"/>
                    <a:gd name="T11" fmla="*/ 60 h 142"/>
                    <a:gd name="T12" fmla="*/ 228 w 228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8"/>
                    <a:gd name="T22" fmla="*/ 0 h 142"/>
                    <a:gd name="T23" fmla="*/ 228 w 228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8" h="142">
                      <a:moveTo>
                        <a:pt x="145" y="96"/>
                      </a:moveTo>
                      <a:cubicBezTo>
                        <a:pt x="126" y="103"/>
                        <a:pt x="48" y="142"/>
                        <a:pt x="25" y="136"/>
                      </a:cubicBezTo>
                      <a:cubicBezTo>
                        <a:pt x="2" y="130"/>
                        <a:pt x="0" y="75"/>
                        <a:pt x="7" y="61"/>
                      </a:cubicBezTo>
                      <a:cubicBezTo>
                        <a:pt x="14" y="47"/>
                        <a:pt x="42" y="48"/>
                        <a:pt x="66" y="53"/>
                      </a:cubicBezTo>
                      <a:cubicBezTo>
                        <a:pt x="89" y="58"/>
                        <a:pt x="126" y="85"/>
                        <a:pt x="150" y="88"/>
                      </a:cubicBezTo>
                      <a:cubicBezTo>
                        <a:pt x="173" y="89"/>
                        <a:pt x="194" y="74"/>
                        <a:pt x="207" y="60"/>
                      </a:cubicBezTo>
                      <a:cubicBezTo>
                        <a:pt x="221" y="46"/>
                        <a:pt x="224" y="12"/>
                        <a:pt x="228" y="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CC6600"/>
                    </a:gs>
                    <a:gs pos="50000">
                      <a:srgbClr val="996633"/>
                    </a:gs>
                    <a:gs pos="100000">
                      <a:srgbClr val="CC6600"/>
                    </a:gs>
                  </a:gsLst>
                  <a:lin ang="189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grpSp>
        <p:nvGrpSpPr>
          <p:cNvPr id="177" name="Group 596"/>
          <p:cNvGrpSpPr>
            <a:grpSpLocks/>
          </p:cNvGrpSpPr>
          <p:nvPr/>
        </p:nvGrpSpPr>
        <p:grpSpPr bwMode="auto">
          <a:xfrm>
            <a:off x="611560" y="4365104"/>
            <a:ext cx="806450" cy="785812"/>
            <a:chOff x="684" y="3075"/>
            <a:chExt cx="508" cy="495"/>
          </a:xfrm>
        </p:grpSpPr>
        <p:sp>
          <p:nvSpPr>
            <p:cNvPr id="178" name="Freeform 469"/>
            <p:cNvSpPr>
              <a:spLocks/>
            </p:cNvSpPr>
            <p:nvPr/>
          </p:nvSpPr>
          <p:spPr bwMode="auto">
            <a:xfrm>
              <a:off x="881" y="3075"/>
              <a:ext cx="39" cy="123"/>
            </a:xfrm>
            <a:custGeom>
              <a:avLst/>
              <a:gdLst>
                <a:gd name="T0" fmla="*/ 0 w 39"/>
                <a:gd name="T1" fmla="*/ 123 h 123"/>
                <a:gd name="T2" fmla="*/ 12 w 39"/>
                <a:gd name="T3" fmla="*/ 28 h 123"/>
                <a:gd name="T4" fmla="*/ 35 w 39"/>
                <a:gd name="T5" fmla="*/ 0 h 123"/>
                <a:gd name="T6" fmla="*/ 39 w 39"/>
                <a:gd name="T7" fmla="*/ 50 h 123"/>
                <a:gd name="T8" fmla="*/ 0 w 39"/>
                <a:gd name="T9" fmla="*/ 12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23"/>
                <a:gd name="T17" fmla="*/ 39 w 39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23">
                  <a:moveTo>
                    <a:pt x="0" y="123"/>
                  </a:moveTo>
                  <a:lnTo>
                    <a:pt x="12" y="28"/>
                  </a:lnTo>
                  <a:lnTo>
                    <a:pt x="35" y="0"/>
                  </a:lnTo>
                  <a:lnTo>
                    <a:pt x="39" y="5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79" name="Group 595"/>
            <p:cNvGrpSpPr>
              <a:grpSpLocks/>
            </p:cNvGrpSpPr>
            <p:nvPr/>
          </p:nvGrpSpPr>
          <p:grpSpPr bwMode="auto">
            <a:xfrm>
              <a:off x="684" y="3084"/>
              <a:ext cx="508" cy="486"/>
              <a:chOff x="684" y="3084"/>
              <a:chExt cx="508" cy="486"/>
            </a:xfrm>
          </p:grpSpPr>
          <p:sp>
            <p:nvSpPr>
              <p:cNvPr id="180" name="Freeform 465"/>
              <p:cNvSpPr>
                <a:spLocks/>
              </p:cNvSpPr>
              <p:nvPr/>
            </p:nvSpPr>
            <p:spPr bwMode="auto">
              <a:xfrm flipH="1">
                <a:off x="684" y="315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81" name="Freeform 466"/>
              <p:cNvSpPr>
                <a:spLocks/>
              </p:cNvSpPr>
              <p:nvPr/>
            </p:nvSpPr>
            <p:spPr bwMode="auto">
              <a:xfrm>
                <a:off x="708" y="3175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82" name="Freeform 467"/>
              <p:cNvSpPr>
                <a:spLocks/>
              </p:cNvSpPr>
              <p:nvPr/>
            </p:nvSpPr>
            <p:spPr bwMode="auto">
              <a:xfrm>
                <a:off x="803" y="309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83" name="Freeform 470"/>
              <p:cNvSpPr>
                <a:spLocks/>
              </p:cNvSpPr>
              <p:nvPr/>
            </p:nvSpPr>
            <p:spPr bwMode="auto">
              <a:xfrm>
                <a:off x="884" y="308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184" name="Group 596"/>
          <p:cNvGrpSpPr>
            <a:grpSpLocks/>
          </p:cNvGrpSpPr>
          <p:nvPr/>
        </p:nvGrpSpPr>
        <p:grpSpPr bwMode="auto">
          <a:xfrm>
            <a:off x="467544" y="3501008"/>
            <a:ext cx="806450" cy="785812"/>
            <a:chOff x="684" y="3075"/>
            <a:chExt cx="508" cy="495"/>
          </a:xfrm>
        </p:grpSpPr>
        <p:sp>
          <p:nvSpPr>
            <p:cNvPr id="185" name="Freeform 469"/>
            <p:cNvSpPr>
              <a:spLocks/>
            </p:cNvSpPr>
            <p:nvPr/>
          </p:nvSpPr>
          <p:spPr bwMode="auto">
            <a:xfrm>
              <a:off x="881" y="3075"/>
              <a:ext cx="39" cy="123"/>
            </a:xfrm>
            <a:custGeom>
              <a:avLst/>
              <a:gdLst>
                <a:gd name="T0" fmla="*/ 0 w 39"/>
                <a:gd name="T1" fmla="*/ 123 h 123"/>
                <a:gd name="T2" fmla="*/ 12 w 39"/>
                <a:gd name="T3" fmla="*/ 28 h 123"/>
                <a:gd name="T4" fmla="*/ 35 w 39"/>
                <a:gd name="T5" fmla="*/ 0 h 123"/>
                <a:gd name="T6" fmla="*/ 39 w 39"/>
                <a:gd name="T7" fmla="*/ 50 h 123"/>
                <a:gd name="T8" fmla="*/ 0 w 39"/>
                <a:gd name="T9" fmla="*/ 12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23"/>
                <a:gd name="T17" fmla="*/ 39 w 39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23">
                  <a:moveTo>
                    <a:pt x="0" y="123"/>
                  </a:moveTo>
                  <a:lnTo>
                    <a:pt x="12" y="28"/>
                  </a:lnTo>
                  <a:lnTo>
                    <a:pt x="35" y="0"/>
                  </a:lnTo>
                  <a:lnTo>
                    <a:pt x="39" y="5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86" name="Group 595"/>
            <p:cNvGrpSpPr>
              <a:grpSpLocks/>
            </p:cNvGrpSpPr>
            <p:nvPr/>
          </p:nvGrpSpPr>
          <p:grpSpPr bwMode="auto">
            <a:xfrm>
              <a:off x="684" y="3084"/>
              <a:ext cx="508" cy="486"/>
              <a:chOff x="684" y="3084"/>
              <a:chExt cx="508" cy="486"/>
            </a:xfrm>
          </p:grpSpPr>
          <p:sp>
            <p:nvSpPr>
              <p:cNvPr id="187" name="Freeform 465"/>
              <p:cNvSpPr>
                <a:spLocks/>
              </p:cNvSpPr>
              <p:nvPr/>
            </p:nvSpPr>
            <p:spPr bwMode="auto">
              <a:xfrm flipH="1">
                <a:off x="684" y="315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88" name="Freeform 466"/>
              <p:cNvSpPr>
                <a:spLocks/>
              </p:cNvSpPr>
              <p:nvPr/>
            </p:nvSpPr>
            <p:spPr bwMode="auto">
              <a:xfrm>
                <a:off x="708" y="3175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89" name="Freeform 467"/>
              <p:cNvSpPr>
                <a:spLocks/>
              </p:cNvSpPr>
              <p:nvPr/>
            </p:nvSpPr>
            <p:spPr bwMode="auto">
              <a:xfrm>
                <a:off x="803" y="309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90" name="Freeform 470"/>
              <p:cNvSpPr>
                <a:spLocks/>
              </p:cNvSpPr>
              <p:nvPr/>
            </p:nvSpPr>
            <p:spPr bwMode="auto">
              <a:xfrm>
                <a:off x="884" y="308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191" name="Group 596"/>
          <p:cNvGrpSpPr>
            <a:grpSpLocks/>
          </p:cNvGrpSpPr>
          <p:nvPr/>
        </p:nvGrpSpPr>
        <p:grpSpPr bwMode="auto">
          <a:xfrm>
            <a:off x="3635896" y="3501008"/>
            <a:ext cx="806450" cy="785812"/>
            <a:chOff x="684" y="3075"/>
            <a:chExt cx="508" cy="495"/>
          </a:xfrm>
        </p:grpSpPr>
        <p:sp>
          <p:nvSpPr>
            <p:cNvPr id="192" name="Freeform 469"/>
            <p:cNvSpPr>
              <a:spLocks/>
            </p:cNvSpPr>
            <p:nvPr/>
          </p:nvSpPr>
          <p:spPr bwMode="auto">
            <a:xfrm>
              <a:off x="881" y="3075"/>
              <a:ext cx="39" cy="123"/>
            </a:xfrm>
            <a:custGeom>
              <a:avLst/>
              <a:gdLst>
                <a:gd name="T0" fmla="*/ 0 w 39"/>
                <a:gd name="T1" fmla="*/ 123 h 123"/>
                <a:gd name="T2" fmla="*/ 12 w 39"/>
                <a:gd name="T3" fmla="*/ 28 h 123"/>
                <a:gd name="T4" fmla="*/ 35 w 39"/>
                <a:gd name="T5" fmla="*/ 0 h 123"/>
                <a:gd name="T6" fmla="*/ 39 w 39"/>
                <a:gd name="T7" fmla="*/ 50 h 123"/>
                <a:gd name="T8" fmla="*/ 0 w 39"/>
                <a:gd name="T9" fmla="*/ 12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23"/>
                <a:gd name="T17" fmla="*/ 39 w 39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23">
                  <a:moveTo>
                    <a:pt x="0" y="123"/>
                  </a:moveTo>
                  <a:lnTo>
                    <a:pt x="12" y="28"/>
                  </a:lnTo>
                  <a:lnTo>
                    <a:pt x="35" y="0"/>
                  </a:lnTo>
                  <a:lnTo>
                    <a:pt x="39" y="5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93" name="Group 595"/>
            <p:cNvGrpSpPr>
              <a:grpSpLocks/>
            </p:cNvGrpSpPr>
            <p:nvPr/>
          </p:nvGrpSpPr>
          <p:grpSpPr bwMode="auto">
            <a:xfrm>
              <a:off x="684" y="3084"/>
              <a:ext cx="508" cy="486"/>
              <a:chOff x="684" y="3084"/>
              <a:chExt cx="508" cy="486"/>
            </a:xfrm>
          </p:grpSpPr>
          <p:sp>
            <p:nvSpPr>
              <p:cNvPr id="194" name="Freeform 465"/>
              <p:cNvSpPr>
                <a:spLocks/>
              </p:cNvSpPr>
              <p:nvPr/>
            </p:nvSpPr>
            <p:spPr bwMode="auto">
              <a:xfrm flipH="1">
                <a:off x="684" y="315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95" name="Freeform 466"/>
              <p:cNvSpPr>
                <a:spLocks/>
              </p:cNvSpPr>
              <p:nvPr/>
            </p:nvSpPr>
            <p:spPr bwMode="auto">
              <a:xfrm>
                <a:off x="708" y="3175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96" name="Freeform 467"/>
              <p:cNvSpPr>
                <a:spLocks/>
              </p:cNvSpPr>
              <p:nvPr/>
            </p:nvSpPr>
            <p:spPr bwMode="auto">
              <a:xfrm>
                <a:off x="803" y="309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97" name="Freeform 470"/>
              <p:cNvSpPr>
                <a:spLocks/>
              </p:cNvSpPr>
              <p:nvPr/>
            </p:nvSpPr>
            <p:spPr bwMode="auto">
              <a:xfrm>
                <a:off x="884" y="308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198" name="Group 596"/>
          <p:cNvGrpSpPr>
            <a:grpSpLocks/>
          </p:cNvGrpSpPr>
          <p:nvPr/>
        </p:nvGrpSpPr>
        <p:grpSpPr bwMode="auto">
          <a:xfrm>
            <a:off x="3491880" y="4221088"/>
            <a:ext cx="806450" cy="785812"/>
            <a:chOff x="684" y="3075"/>
            <a:chExt cx="508" cy="495"/>
          </a:xfrm>
        </p:grpSpPr>
        <p:sp>
          <p:nvSpPr>
            <p:cNvPr id="199" name="Freeform 469"/>
            <p:cNvSpPr>
              <a:spLocks/>
            </p:cNvSpPr>
            <p:nvPr/>
          </p:nvSpPr>
          <p:spPr bwMode="auto">
            <a:xfrm>
              <a:off x="881" y="3075"/>
              <a:ext cx="39" cy="123"/>
            </a:xfrm>
            <a:custGeom>
              <a:avLst/>
              <a:gdLst>
                <a:gd name="T0" fmla="*/ 0 w 39"/>
                <a:gd name="T1" fmla="*/ 123 h 123"/>
                <a:gd name="T2" fmla="*/ 12 w 39"/>
                <a:gd name="T3" fmla="*/ 28 h 123"/>
                <a:gd name="T4" fmla="*/ 35 w 39"/>
                <a:gd name="T5" fmla="*/ 0 h 123"/>
                <a:gd name="T6" fmla="*/ 39 w 39"/>
                <a:gd name="T7" fmla="*/ 50 h 123"/>
                <a:gd name="T8" fmla="*/ 0 w 39"/>
                <a:gd name="T9" fmla="*/ 12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23"/>
                <a:gd name="T17" fmla="*/ 39 w 39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23">
                  <a:moveTo>
                    <a:pt x="0" y="123"/>
                  </a:moveTo>
                  <a:lnTo>
                    <a:pt x="12" y="28"/>
                  </a:lnTo>
                  <a:lnTo>
                    <a:pt x="35" y="0"/>
                  </a:lnTo>
                  <a:lnTo>
                    <a:pt x="39" y="5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00" name="Group 595"/>
            <p:cNvGrpSpPr>
              <a:grpSpLocks/>
            </p:cNvGrpSpPr>
            <p:nvPr/>
          </p:nvGrpSpPr>
          <p:grpSpPr bwMode="auto">
            <a:xfrm>
              <a:off x="684" y="3084"/>
              <a:ext cx="508" cy="486"/>
              <a:chOff x="684" y="3084"/>
              <a:chExt cx="508" cy="486"/>
            </a:xfrm>
          </p:grpSpPr>
          <p:sp>
            <p:nvSpPr>
              <p:cNvPr id="201" name="Freeform 465"/>
              <p:cNvSpPr>
                <a:spLocks/>
              </p:cNvSpPr>
              <p:nvPr/>
            </p:nvSpPr>
            <p:spPr bwMode="auto">
              <a:xfrm flipH="1">
                <a:off x="684" y="315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2" name="Freeform 466"/>
              <p:cNvSpPr>
                <a:spLocks/>
              </p:cNvSpPr>
              <p:nvPr/>
            </p:nvSpPr>
            <p:spPr bwMode="auto">
              <a:xfrm>
                <a:off x="708" y="3175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3" name="Freeform 467"/>
              <p:cNvSpPr>
                <a:spLocks/>
              </p:cNvSpPr>
              <p:nvPr/>
            </p:nvSpPr>
            <p:spPr bwMode="auto">
              <a:xfrm>
                <a:off x="803" y="309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4" name="Freeform 470"/>
              <p:cNvSpPr>
                <a:spLocks/>
              </p:cNvSpPr>
              <p:nvPr/>
            </p:nvSpPr>
            <p:spPr bwMode="auto">
              <a:xfrm>
                <a:off x="884" y="308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205" name="Group 596"/>
          <p:cNvGrpSpPr>
            <a:grpSpLocks/>
          </p:cNvGrpSpPr>
          <p:nvPr/>
        </p:nvGrpSpPr>
        <p:grpSpPr bwMode="auto">
          <a:xfrm>
            <a:off x="4499992" y="3501008"/>
            <a:ext cx="806450" cy="785812"/>
            <a:chOff x="684" y="3075"/>
            <a:chExt cx="508" cy="495"/>
          </a:xfrm>
        </p:grpSpPr>
        <p:sp>
          <p:nvSpPr>
            <p:cNvPr id="206" name="Freeform 469"/>
            <p:cNvSpPr>
              <a:spLocks/>
            </p:cNvSpPr>
            <p:nvPr/>
          </p:nvSpPr>
          <p:spPr bwMode="auto">
            <a:xfrm>
              <a:off x="881" y="3075"/>
              <a:ext cx="39" cy="123"/>
            </a:xfrm>
            <a:custGeom>
              <a:avLst/>
              <a:gdLst>
                <a:gd name="T0" fmla="*/ 0 w 39"/>
                <a:gd name="T1" fmla="*/ 123 h 123"/>
                <a:gd name="T2" fmla="*/ 12 w 39"/>
                <a:gd name="T3" fmla="*/ 28 h 123"/>
                <a:gd name="T4" fmla="*/ 35 w 39"/>
                <a:gd name="T5" fmla="*/ 0 h 123"/>
                <a:gd name="T6" fmla="*/ 39 w 39"/>
                <a:gd name="T7" fmla="*/ 50 h 123"/>
                <a:gd name="T8" fmla="*/ 0 w 39"/>
                <a:gd name="T9" fmla="*/ 12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23"/>
                <a:gd name="T17" fmla="*/ 39 w 39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23">
                  <a:moveTo>
                    <a:pt x="0" y="123"/>
                  </a:moveTo>
                  <a:lnTo>
                    <a:pt x="12" y="28"/>
                  </a:lnTo>
                  <a:lnTo>
                    <a:pt x="35" y="0"/>
                  </a:lnTo>
                  <a:lnTo>
                    <a:pt x="39" y="5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07" name="Group 595"/>
            <p:cNvGrpSpPr>
              <a:grpSpLocks/>
            </p:cNvGrpSpPr>
            <p:nvPr/>
          </p:nvGrpSpPr>
          <p:grpSpPr bwMode="auto">
            <a:xfrm>
              <a:off x="684" y="3084"/>
              <a:ext cx="508" cy="486"/>
              <a:chOff x="684" y="3084"/>
              <a:chExt cx="508" cy="486"/>
            </a:xfrm>
          </p:grpSpPr>
          <p:sp>
            <p:nvSpPr>
              <p:cNvPr id="208" name="Freeform 465"/>
              <p:cNvSpPr>
                <a:spLocks/>
              </p:cNvSpPr>
              <p:nvPr/>
            </p:nvSpPr>
            <p:spPr bwMode="auto">
              <a:xfrm flipH="1">
                <a:off x="684" y="315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" name="Freeform 466"/>
              <p:cNvSpPr>
                <a:spLocks/>
              </p:cNvSpPr>
              <p:nvPr/>
            </p:nvSpPr>
            <p:spPr bwMode="auto">
              <a:xfrm>
                <a:off x="708" y="3175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" name="Freeform 467"/>
              <p:cNvSpPr>
                <a:spLocks/>
              </p:cNvSpPr>
              <p:nvPr/>
            </p:nvSpPr>
            <p:spPr bwMode="auto">
              <a:xfrm>
                <a:off x="803" y="309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" name="Freeform 470"/>
              <p:cNvSpPr>
                <a:spLocks/>
              </p:cNvSpPr>
              <p:nvPr/>
            </p:nvSpPr>
            <p:spPr bwMode="auto">
              <a:xfrm>
                <a:off x="884" y="308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212" name="Group 596"/>
          <p:cNvGrpSpPr>
            <a:grpSpLocks/>
          </p:cNvGrpSpPr>
          <p:nvPr/>
        </p:nvGrpSpPr>
        <p:grpSpPr bwMode="auto">
          <a:xfrm>
            <a:off x="323528" y="2708920"/>
            <a:ext cx="806450" cy="785812"/>
            <a:chOff x="684" y="3075"/>
            <a:chExt cx="508" cy="495"/>
          </a:xfrm>
        </p:grpSpPr>
        <p:sp>
          <p:nvSpPr>
            <p:cNvPr id="213" name="Freeform 469"/>
            <p:cNvSpPr>
              <a:spLocks/>
            </p:cNvSpPr>
            <p:nvPr/>
          </p:nvSpPr>
          <p:spPr bwMode="auto">
            <a:xfrm>
              <a:off x="881" y="3075"/>
              <a:ext cx="39" cy="123"/>
            </a:xfrm>
            <a:custGeom>
              <a:avLst/>
              <a:gdLst>
                <a:gd name="T0" fmla="*/ 0 w 39"/>
                <a:gd name="T1" fmla="*/ 123 h 123"/>
                <a:gd name="T2" fmla="*/ 12 w 39"/>
                <a:gd name="T3" fmla="*/ 28 h 123"/>
                <a:gd name="T4" fmla="*/ 35 w 39"/>
                <a:gd name="T5" fmla="*/ 0 h 123"/>
                <a:gd name="T6" fmla="*/ 39 w 39"/>
                <a:gd name="T7" fmla="*/ 50 h 123"/>
                <a:gd name="T8" fmla="*/ 0 w 39"/>
                <a:gd name="T9" fmla="*/ 12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23"/>
                <a:gd name="T17" fmla="*/ 39 w 39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23">
                  <a:moveTo>
                    <a:pt x="0" y="123"/>
                  </a:moveTo>
                  <a:lnTo>
                    <a:pt x="12" y="28"/>
                  </a:lnTo>
                  <a:lnTo>
                    <a:pt x="35" y="0"/>
                  </a:lnTo>
                  <a:lnTo>
                    <a:pt x="39" y="5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14" name="Group 595"/>
            <p:cNvGrpSpPr>
              <a:grpSpLocks/>
            </p:cNvGrpSpPr>
            <p:nvPr/>
          </p:nvGrpSpPr>
          <p:grpSpPr bwMode="auto">
            <a:xfrm>
              <a:off x="684" y="3084"/>
              <a:ext cx="508" cy="486"/>
              <a:chOff x="684" y="3084"/>
              <a:chExt cx="508" cy="486"/>
            </a:xfrm>
          </p:grpSpPr>
          <p:sp>
            <p:nvSpPr>
              <p:cNvPr id="215" name="Freeform 465"/>
              <p:cNvSpPr>
                <a:spLocks/>
              </p:cNvSpPr>
              <p:nvPr/>
            </p:nvSpPr>
            <p:spPr bwMode="auto">
              <a:xfrm flipH="1">
                <a:off x="684" y="315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6" name="Freeform 466"/>
              <p:cNvSpPr>
                <a:spLocks/>
              </p:cNvSpPr>
              <p:nvPr/>
            </p:nvSpPr>
            <p:spPr bwMode="auto">
              <a:xfrm>
                <a:off x="708" y="3175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7" name="Freeform 467"/>
              <p:cNvSpPr>
                <a:spLocks/>
              </p:cNvSpPr>
              <p:nvPr/>
            </p:nvSpPr>
            <p:spPr bwMode="auto">
              <a:xfrm>
                <a:off x="803" y="309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8" name="Freeform 470"/>
              <p:cNvSpPr>
                <a:spLocks/>
              </p:cNvSpPr>
              <p:nvPr/>
            </p:nvSpPr>
            <p:spPr bwMode="auto">
              <a:xfrm>
                <a:off x="884" y="308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96" name="Group 577"/>
          <p:cNvGrpSpPr>
            <a:grpSpLocks/>
          </p:cNvGrpSpPr>
          <p:nvPr/>
        </p:nvGrpSpPr>
        <p:grpSpPr bwMode="auto">
          <a:xfrm>
            <a:off x="1043608" y="2132856"/>
            <a:ext cx="3516312" cy="1371600"/>
            <a:chOff x="3193" y="2685"/>
            <a:chExt cx="2215" cy="864"/>
          </a:xfrm>
        </p:grpSpPr>
        <p:grpSp>
          <p:nvGrpSpPr>
            <p:cNvPr id="97" name="Group 443"/>
            <p:cNvGrpSpPr>
              <a:grpSpLocks/>
            </p:cNvGrpSpPr>
            <p:nvPr/>
          </p:nvGrpSpPr>
          <p:grpSpPr bwMode="auto">
            <a:xfrm rot="2490177">
              <a:off x="4900" y="2813"/>
              <a:ext cx="508" cy="509"/>
              <a:chOff x="4060" y="1421"/>
              <a:chExt cx="508" cy="509"/>
            </a:xfrm>
          </p:grpSpPr>
          <p:sp>
            <p:nvSpPr>
              <p:cNvPr id="138" name="Freeform 444"/>
              <p:cNvSpPr>
                <a:spLocks/>
              </p:cNvSpPr>
              <p:nvPr/>
            </p:nvSpPr>
            <p:spPr bwMode="auto">
              <a:xfrm>
                <a:off x="4060" y="151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rgbClr val="FFCC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9" name="Freeform 445"/>
              <p:cNvSpPr>
                <a:spLocks/>
              </p:cNvSpPr>
              <p:nvPr/>
            </p:nvSpPr>
            <p:spPr bwMode="auto">
              <a:xfrm>
                <a:off x="4084" y="1567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0" name="Freeform 446"/>
              <p:cNvSpPr>
                <a:spLocks/>
              </p:cNvSpPr>
              <p:nvPr/>
            </p:nvSpPr>
            <p:spPr bwMode="auto">
              <a:xfrm>
                <a:off x="4179" y="145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1" name="Freeform 447"/>
              <p:cNvSpPr>
                <a:spLocks/>
              </p:cNvSpPr>
              <p:nvPr/>
            </p:nvSpPr>
            <p:spPr bwMode="auto">
              <a:xfrm>
                <a:off x="4218" y="1421"/>
                <a:ext cx="37" cy="127"/>
              </a:xfrm>
              <a:custGeom>
                <a:avLst/>
                <a:gdLst>
                  <a:gd name="T0" fmla="*/ 37 w 37"/>
                  <a:gd name="T1" fmla="*/ 127 h 127"/>
                  <a:gd name="T2" fmla="*/ 0 w 37"/>
                  <a:gd name="T3" fmla="*/ 46 h 127"/>
                  <a:gd name="T4" fmla="*/ 16 w 37"/>
                  <a:gd name="T5" fmla="*/ 0 h 127"/>
                  <a:gd name="T6" fmla="*/ 19 w 37"/>
                  <a:gd name="T7" fmla="*/ 32 h 127"/>
                  <a:gd name="T8" fmla="*/ 37 w 37"/>
                  <a:gd name="T9" fmla="*/ 127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27"/>
                  <a:gd name="T17" fmla="*/ 37 w 37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27">
                    <a:moveTo>
                      <a:pt x="37" y="127"/>
                    </a:moveTo>
                    <a:lnTo>
                      <a:pt x="0" y="46"/>
                    </a:lnTo>
                    <a:lnTo>
                      <a:pt x="16" y="0"/>
                    </a:lnTo>
                    <a:lnTo>
                      <a:pt x="19" y="32"/>
                    </a:lnTo>
                    <a:lnTo>
                      <a:pt x="37" y="12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2" name="Freeform 448"/>
              <p:cNvSpPr>
                <a:spLocks/>
              </p:cNvSpPr>
              <p:nvPr/>
            </p:nvSpPr>
            <p:spPr bwMode="auto">
              <a:xfrm>
                <a:off x="4257" y="1435"/>
                <a:ext cx="39" cy="123"/>
              </a:xfrm>
              <a:custGeom>
                <a:avLst/>
                <a:gdLst>
                  <a:gd name="T0" fmla="*/ 0 w 39"/>
                  <a:gd name="T1" fmla="*/ 123 h 123"/>
                  <a:gd name="T2" fmla="*/ 12 w 39"/>
                  <a:gd name="T3" fmla="*/ 28 h 123"/>
                  <a:gd name="T4" fmla="*/ 35 w 39"/>
                  <a:gd name="T5" fmla="*/ 0 h 123"/>
                  <a:gd name="T6" fmla="*/ 39 w 39"/>
                  <a:gd name="T7" fmla="*/ 50 h 123"/>
                  <a:gd name="T8" fmla="*/ 0 w 39"/>
                  <a:gd name="T9" fmla="*/ 123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23"/>
                  <a:gd name="T17" fmla="*/ 39 w 3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" name="Freeform 449"/>
              <p:cNvSpPr>
                <a:spLocks/>
              </p:cNvSpPr>
              <p:nvPr/>
            </p:nvSpPr>
            <p:spPr bwMode="auto">
              <a:xfrm>
                <a:off x="4260" y="144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" name="Freeform 450"/>
              <p:cNvSpPr>
                <a:spLocks/>
              </p:cNvSpPr>
              <p:nvPr/>
            </p:nvSpPr>
            <p:spPr bwMode="auto">
              <a:xfrm>
                <a:off x="4338" y="1875"/>
                <a:ext cx="36" cy="18"/>
              </a:xfrm>
              <a:custGeom>
                <a:avLst/>
                <a:gdLst>
                  <a:gd name="T0" fmla="*/ 0 w 36"/>
                  <a:gd name="T1" fmla="*/ 9 h 18"/>
                  <a:gd name="T2" fmla="*/ 21 w 36"/>
                  <a:gd name="T3" fmla="*/ 18 h 18"/>
                  <a:gd name="T4" fmla="*/ 36 w 36"/>
                  <a:gd name="T5" fmla="*/ 0 h 18"/>
                  <a:gd name="T6" fmla="*/ 0 w 36"/>
                  <a:gd name="T7" fmla="*/ 9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8"/>
                  <a:gd name="T14" fmla="*/ 36 w 36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98" name="Group 472"/>
            <p:cNvGrpSpPr>
              <a:grpSpLocks/>
            </p:cNvGrpSpPr>
            <p:nvPr/>
          </p:nvGrpSpPr>
          <p:grpSpPr bwMode="auto">
            <a:xfrm>
              <a:off x="3548" y="3005"/>
              <a:ext cx="508" cy="509"/>
              <a:chOff x="4060" y="1421"/>
              <a:chExt cx="508" cy="509"/>
            </a:xfrm>
          </p:grpSpPr>
          <p:sp>
            <p:nvSpPr>
              <p:cNvPr id="131" name="Freeform 473"/>
              <p:cNvSpPr>
                <a:spLocks/>
              </p:cNvSpPr>
              <p:nvPr/>
            </p:nvSpPr>
            <p:spPr bwMode="auto">
              <a:xfrm>
                <a:off x="4060" y="151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rgbClr val="FFCC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2" name="Freeform 474"/>
              <p:cNvSpPr>
                <a:spLocks/>
              </p:cNvSpPr>
              <p:nvPr/>
            </p:nvSpPr>
            <p:spPr bwMode="auto">
              <a:xfrm>
                <a:off x="4084" y="1567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3" name="Freeform 475"/>
              <p:cNvSpPr>
                <a:spLocks/>
              </p:cNvSpPr>
              <p:nvPr/>
            </p:nvSpPr>
            <p:spPr bwMode="auto">
              <a:xfrm>
                <a:off x="4179" y="145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4" name="Freeform 476"/>
              <p:cNvSpPr>
                <a:spLocks/>
              </p:cNvSpPr>
              <p:nvPr/>
            </p:nvSpPr>
            <p:spPr bwMode="auto">
              <a:xfrm>
                <a:off x="4218" y="1421"/>
                <a:ext cx="37" cy="127"/>
              </a:xfrm>
              <a:custGeom>
                <a:avLst/>
                <a:gdLst>
                  <a:gd name="T0" fmla="*/ 37 w 37"/>
                  <a:gd name="T1" fmla="*/ 127 h 127"/>
                  <a:gd name="T2" fmla="*/ 0 w 37"/>
                  <a:gd name="T3" fmla="*/ 46 h 127"/>
                  <a:gd name="T4" fmla="*/ 16 w 37"/>
                  <a:gd name="T5" fmla="*/ 0 h 127"/>
                  <a:gd name="T6" fmla="*/ 19 w 37"/>
                  <a:gd name="T7" fmla="*/ 32 h 127"/>
                  <a:gd name="T8" fmla="*/ 37 w 37"/>
                  <a:gd name="T9" fmla="*/ 127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27"/>
                  <a:gd name="T17" fmla="*/ 37 w 37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27">
                    <a:moveTo>
                      <a:pt x="37" y="127"/>
                    </a:moveTo>
                    <a:lnTo>
                      <a:pt x="0" y="46"/>
                    </a:lnTo>
                    <a:lnTo>
                      <a:pt x="16" y="0"/>
                    </a:lnTo>
                    <a:lnTo>
                      <a:pt x="19" y="32"/>
                    </a:lnTo>
                    <a:lnTo>
                      <a:pt x="37" y="12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5" name="Freeform 477"/>
              <p:cNvSpPr>
                <a:spLocks/>
              </p:cNvSpPr>
              <p:nvPr/>
            </p:nvSpPr>
            <p:spPr bwMode="auto">
              <a:xfrm>
                <a:off x="4257" y="1435"/>
                <a:ext cx="39" cy="123"/>
              </a:xfrm>
              <a:custGeom>
                <a:avLst/>
                <a:gdLst>
                  <a:gd name="T0" fmla="*/ 0 w 39"/>
                  <a:gd name="T1" fmla="*/ 123 h 123"/>
                  <a:gd name="T2" fmla="*/ 12 w 39"/>
                  <a:gd name="T3" fmla="*/ 28 h 123"/>
                  <a:gd name="T4" fmla="*/ 35 w 39"/>
                  <a:gd name="T5" fmla="*/ 0 h 123"/>
                  <a:gd name="T6" fmla="*/ 39 w 39"/>
                  <a:gd name="T7" fmla="*/ 50 h 123"/>
                  <a:gd name="T8" fmla="*/ 0 w 39"/>
                  <a:gd name="T9" fmla="*/ 123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23"/>
                  <a:gd name="T17" fmla="*/ 39 w 3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6" name="Freeform 478"/>
              <p:cNvSpPr>
                <a:spLocks/>
              </p:cNvSpPr>
              <p:nvPr/>
            </p:nvSpPr>
            <p:spPr bwMode="auto">
              <a:xfrm>
                <a:off x="4260" y="144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7" name="Freeform 479"/>
              <p:cNvSpPr>
                <a:spLocks/>
              </p:cNvSpPr>
              <p:nvPr/>
            </p:nvSpPr>
            <p:spPr bwMode="auto">
              <a:xfrm>
                <a:off x="4338" y="1875"/>
                <a:ext cx="36" cy="18"/>
              </a:xfrm>
              <a:custGeom>
                <a:avLst/>
                <a:gdLst>
                  <a:gd name="T0" fmla="*/ 0 w 36"/>
                  <a:gd name="T1" fmla="*/ 9 h 18"/>
                  <a:gd name="T2" fmla="*/ 21 w 36"/>
                  <a:gd name="T3" fmla="*/ 18 h 18"/>
                  <a:gd name="T4" fmla="*/ 36 w 36"/>
                  <a:gd name="T5" fmla="*/ 0 h 18"/>
                  <a:gd name="T6" fmla="*/ 0 w 36"/>
                  <a:gd name="T7" fmla="*/ 9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8"/>
                  <a:gd name="T14" fmla="*/ 36 w 36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99" name="Group 537"/>
            <p:cNvGrpSpPr>
              <a:grpSpLocks/>
            </p:cNvGrpSpPr>
            <p:nvPr/>
          </p:nvGrpSpPr>
          <p:grpSpPr bwMode="auto">
            <a:xfrm>
              <a:off x="3193" y="2879"/>
              <a:ext cx="508" cy="486"/>
              <a:chOff x="2705" y="1727"/>
              <a:chExt cx="508" cy="486"/>
            </a:xfrm>
          </p:grpSpPr>
          <p:sp>
            <p:nvSpPr>
              <p:cNvPr id="124" name="Freeform 538"/>
              <p:cNvSpPr>
                <a:spLocks/>
              </p:cNvSpPr>
              <p:nvPr/>
            </p:nvSpPr>
            <p:spPr bwMode="auto">
              <a:xfrm rot="19368918" flipH="1">
                <a:off x="2939" y="1737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5" name="Freeform 539"/>
              <p:cNvSpPr>
                <a:spLocks/>
              </p:cNvSpPr>
              <p:nvPr/>
            </p:nvSpPr>
            <p:spPr bwMode="auto">
              <a:xfrm rot="4980113">
                <a:off x="3053" y="1757"/>
                <a:ext cx="37" cy="127"/>
              </a:xfrm>
              <a:custGeom>
                <a:avLst/>
                <a:gdLst>
                  <a:gd name="T0" fmla="*/ 37 w 37"/>
                  <a:gd name="T1" fmla="*/ 127 h 127"/>
                  <a:gd name="T2" fmla="*/ 0 w 37"/>
                  <a:gd name="T3" fmla="*/ 46 h 127"/>
                  <a:gd name="T4" fmla="*/ 16 w 37"/>
                  <a:gd name="T5" fmla="*/ 0 h 127"/>
                  <a:gd name="T6" fmla="*/ 19 w 37"/>
                  <a:gd name="T7" fmla="*/ 32 h 127"/>
                  <a:gd name="T8" fmla="*/ 37 w 37"/>
                  <a:gd name="T9" fmla="*/ 127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27"/>
                  <a:gd name="T17" fmla="*/ 37 w 37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27">
                    <a:moveTo>
                      <a:pt x="37" y="127"/>
                    </a:moveTo>
                    <a:lnTo>
                      <a:pt x="0" y="46"/>
                    </a:lnTo>
                    <a:lnTo>
                      <a:pt x="16" y="0"/>
                    </a:lnTo>
                    <a:lnTo>
                      <a:pt x="19" y="32"/>
                    </a:lnTo>
                    <a:lnTo>
                      <a:pt x="37" y="12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6" name="Freeform 540"/>
              <p:cNvSpPr>
                <a:spLocks/>
              </p:cNvSpPr>
              <p:nvPr/>
            </p:nvSpPr>
            <p:spPr bwMode="auto">
              <a:xfrm rot="19368918" flipH="1">
                <a:off x="2940" y="1745"/>
                <a:ext cx="39" cy="123"/>
              </a:xfrm>
              <a:custGeom>
                <a:avLst/>
                <a:gdLst>
                  <a:gd name="T0" fmla="*/ 0 w 39"/>
                  <a:gd name="T1" fmla="*/ 123 h 123"/>
                  <a:gd name="T2" fmla="*/ 12 w 39"/>
                  <a:gd name="T3" fmla="*/ 28 h 123"/>
                  <a:gd name="T4" fmla="*/ 35 w 39"/>
                  <a:gd name="T5" fmla="*/ 0 h 123"/>
                  <a:gd name="T6" fmla="*/ 39 w 39"/>
                  <a:gd name="T7" fmla="*/ 50 h 123"/>
                  <a:gd name="T8" fmla="*/ 0 w 39"/>
                  <a:gd name="T9" fmla="*/ 123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23"/>
                  <a:gd name="T17" fmla="*/ 39 w 3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7" name="Freeform 541"/>
              <p:cNvSpPr>
                <a:spLocks/>
              </p:cNvSpPr>
              <p:nvPr/>
            </p:nvSpPr>
            <p:spPr bwMode="auto">
              <a:xfrm rot="161331" flipH="1">
                <a:off x="2705" y="1797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8" name="Freeform 542"/>
              <p:cNvSpPr>
                <a:spLocks/>
              </p:cNvSpPr>
              <p:nvPr/>
            </p:nvSpPr>
            <p:spPr bwMode="auto">
              <a:xfrm rot="161331">
                <a:off x="2730" y="1846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9" name="Freeform 543"/>
              <p:cNvSpPr>
                <a:spLocks/>
              </p:cNvSpPr>
              <p:nvPr/>
            </p:nvSpPr>
            <p:spPr bwMode="auto">
              <a:xfrm rot="161331">
                <a:off x="3011" y="1727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0" name="Freeform 544"/>
              <p:cNvSpPr>
                <a:spLocks/>
              </p:cNvSpPr>
              <p:nvPr/>
            </p:nvSpPr>
            <p:spPr bwMode="auto">
              <a:xfrm rot="1038583">
                <a:off x="2873" y="2156"/>
                <a:ext cx="36" cy="18"/>
              </a:xfrm>
              <a:custGeom>
                <a:avLst/>
                <a:gdLst>
                  <a:gd name="T0" fmla="*/ 0 w 36"/>
                  <a:gd name="T1" fmla="*/ 9 h 18"/>
                  <a:gd name="T2" fmla="*/ 21 w 36"/>
                  <a:gd name="T3" fmla="*/ 18 h 18"/>
                  <a:gd name="T4" fmla="*/ 36 w 36"/>
                  <a:gd name="T5" fmla="*/ 0 h 18"/>
                  <a:gd name="T6" fmla="*/ 0 w 36"/>
                  <a:gd name="T7" fmla="*/ 9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8"/>
                  <a:gd name="T14" fmla="*/ 36 w 36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0" name="Group 545"/>
            <p:cNvGrpSpPr>
              <a:grpSpLocks/>
            </p:cNvGrpSpPr>
            <p:nvPr/>
          </p:nvGrpSpPr>
          <p:grpSpPr bwMode="auto">
            <a:xfrm>
              <a:off x="4665" y="3023"/>
              <a:ext cx="508" cy="486"/>
              <a:chOff x="2705" y="1727"/>
              <a:chExt cx="508" cy="486"/>
            </a:xfrm>
          </p:grpSpPr>
          <p:sp>
            <p:nvSpPr>
              <p:cNvPr id="117" name="Freeform 546"/>
              <p:cNvSpPr>
                <a:spLocks/>
              </p:cNvSpPr>
              <p:nvPr/>
            </p:nvSpPr>
            <p:spPr bwMode="auto">
              <a:xfrm rot="19368918" flipH="1">
                <a:off x="2939" y="1737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8" name="Freeform 547"/>
              <p:cNvSpPr>
                <a:spLocks/>
              </p:cNvSpPr>
              <p:nvPr/>
            </p:nvSpPr>
            <p:spPr bwMode="auto">
              <a:xfrm rot="4980113">
                <a:off x="3053" y="1757"/>
                <a:ext cx="37" cy="127"/>
              </a:xfrm>
              <a:custGeom>
                <a:avLst/>
                <a:gdLst>
                  <a:gd name="T0" fmla="*/ 37 w 37"/>
                  <a:gd name="T1" fmla="*/ 127 h 127"/>
                  <a:gd name="T2" fmla="*/ 0 w 37"/>
                  <a:gd name="T3" fmla="*/ 46 h 127"/>
                  <a:gd name="T4" fmla="*/ 16 w 37"/>
                  <a:gd name="T5" fmla="*/ 0 h 127"/>
                  <a:gd name="T6" fmla="*/ 19 w 37"/>
                  <a:gd name="T7" fmla="*/ 32 h 127"/>
                  <a:gd name="T8" fmla="*/ 37 w 37"/>
                  <a:gd name="T9" fmla="*/ 127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27"/>
                  <a:gd name="T17" fmla="*/ 37 w 37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27">
                    <a:moveTo>
                      <a:pt x="37" y="127"/>
                    </a:moveTo>
                    <a:lnTo>
                      <a:pt x="0" y="46"/>
                    </a:lnTo>
                    <a:lnTo>
                      <a:pt x="16" y="0"/>
                    </a:lnTo>
                    <a:lnTo>
                      <a:pt x="19" y="32"/>
                    </a:lnTo>
                    <a:lnTo>
                      <a:pt x="37" y="12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9" name="Freeform 548"/>
              <p:cNvSpPr>
                <a:spLocks/>
              </p:cNvSpPr>
              <p:nvPr/>
            </p:nvSpPr>
            <p:spPr bwMode="auto">
              <a:xfrm rot="19368918" flipH="1">
                <a:off x="2940" y="1745"/>
                <a:ext cx="39" cy="123"/>
              </a:xfrm>
              <a:custGeom>
                <a:avLst/>
                <a:gdLst>
                  <a:gd name="T0" fmla="*/ 0 w 39"/>
                  <a:gd name="T1" fmla="*/ 123 h 123"/>
                  <a:gd name="T2" fmla="*/ 12 w 39"/>
                  <a:gd name="T3" fmla="*/ 28 h 123"/>
                  <a:gd name="T4" fmla="*/ 35 w 39"/>
                  <a:gd name="T5" fmla="*/ 0 h 123"/>
                  <a:gd name="T6" fmla="*/ 39 w 39"/>
                  <a:gd name="T7" fmla="*/ 50 h 123"/>
                  <a:gd name="T8" fmla="*/ 0 w 39"/>
                  <a:gd name="T9" fmla="*/ 123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23"/>
                  <a:gd name="T17" fmla="*/ 39 w 3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0" name="Freeform 549"/>
              <p:cNvSpPr>
                <a:spLocks/>
              </p:cNvSpPr>
              <p:nvPr/>
            </p:nvSpPr>
            <p:spPr bwMode="auto">
              <a:xfrm rot="161331" flipH="1">
                <a:off x="2705" y="1797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1" name="Freeform 550"/>
              <p:cNvSpPr>
                <a:spLocks/>
              </p:cNvSpPr>
              <p:nvPr/>
            </p:nvSpPr>
            <p:spPr bwMode="auto">
              <a:xfrm rot="161331">
                <a:off x="2730" y="1846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2" name="Freeform 551"/>
              <p:cNvSpPr>
                <a:spLocks/>
              </p:cNvSpPr>
              <p:nvPr/>
            </p:nvSpPr>
            <p:spPr bwMode="auto">
              <a:xfrm rot="161331">
                <a:off x="3011" y="1727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23" name="Freeform 552"/>
              <p:cNvSpPr>
                <a:spLocks/>
              </p:cNvSpPr>
              <p:nvPr/>
            </p:nvSpPr>
            <p:spPr bwMode="auto">
              <a:xfrm rot="1038583">
                <a:off x="2873" y="2156"/>
                <a:ext cx="36" cy="18"/>
              </a:xfrm>
              <a:custGeom>
                <a:avLst/>
                <a:gdLst>
                  <a:gd name="T0" fmla="*/ 0 w 36"/>
                  <a:gd name="T1" fmla="*/ 9 h 18"/>
                  <a:gd name="T2" fmla="*/ 21 w 36"/>
                  <a:gd name="T3" fmla="*/ 18 h 18"/>
                  <a:gd name="T4" fmla="*/ 36 w 36"/>
                  <a:gd name="T5" fmla="*/ 0 h 18"/>
                  <a:gd name="T6" fmla="*/ 0 w 36"/>
                  <a:gd name="T7" fmla="*/ 9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8"/>
                  <a:gd name="T14" fmla="*/ 36 w 36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1" name="Group 553"/>
            <p:cNvGrpSpPr>
              <a:grpSpLocks/>
            </p:cNvGrpSpPr>
            <p:nvPr/>
          </p:nvGrpSpPr>
          <p:grpSpPr bwMode="auto">
            <a:xfrm>
              <a:off x="4273" y="3063"/>
              <a:ext cx="508" cy="486"/>
              <a:chOff x="2705" y="1727"/>
              <a:chExt cx="508" cy="486"/>
            </a:xfrm>
          </p:grpSpPr>
          <p:sp>
            <p:nvSpPr>
              <p:cNvPr id="110" name="Freeform 554"/>
              <p:cNvSpPr>
                <a:spLocks/>
              </p:cNvSpPr>
              <p:nvPr/>
            </p:nvSpPr>
            <p:spPr bwMode="auto">
              <a:xfrm rot="19368918" flipH="1">
                <a:off x="2939" y="1737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1" name="Freeform 555"/>
              <p:cNvSpPr>
                <a:spLocks/>
              </p:cNvSpPr>
              <p:nvPr/>
            </p:nvSpPr>
            <p:spPr bwMode="auto">
              <a:xfrm rot="4980113">
                <a:off x="3053" y="1757"/>
                <a:ext cx="37" cy="127"/>
              </a:xfrm>
              <a:custGeom>
                <a:avLst/>
                <a:gdLst>
                  <a:gd name="T0" fmla="*/ 37 w 37"/>
                  <a:gd name="T1" fmla="*/ 127 h 127"/>
                  <a:gd name="T2" fmla="*/ 0 w 37"/>
                  <a:gd name="T3" fmla="*/ 46 h 127"/>
                  <a:gd name="T4" fmla="*/ 16 w 37"/>
                  <a:gd name="T5" fmla="*/ 0 h 127"/>
                  <a:gd name="T6" fmla="*/ 19 w 37"/>
                  <a:gd name="T7" fmla="*/ 32 h 127"/>
                  <a:gd name="T8" fmla="*/ 37 w 37"/>
                  <a:gd name="T9" fmla="*/ 127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27"/>
                  <a:gd name="T17" fmla="*/ 37 w 37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27">
                    <a:moveTo>
                      <a:pt x="37" y="127"/>
                    </a:moveTo>
                    <a:lnTo>
                      <a:pt x="0" y="46"/>
                    </a:lnTo>
                    <a:lnTo>
                      <a:pt x="16" y="0"/>
                    </a:lnTo>
                    <a:lnTo>
                      <a:pt x="19" y="32"/>
                    </a:lnTo>
                    <a:lnTo>
                      <a:pt x="37" y="12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2" name="Freeform 556"/>
              <p:cNvSpPr>
                <a:spLocks/>
              </p:cNvSpPr>
              <p:nvPr/>
            </p:nvSpPr>
            <p:spPr bwMode="auto">
              <a:xfrm rot="19368918" flipH="1">
                <a:off x="2940" y="1745"/>
                <a:ext cx="39" cy="123"/>
              </a:xfrm>
              <a:custGeom>
                <a:avLst/>
                <a:gdLst>
                  <a:gd name="T0" fmla="*/ 0 w 39"/>
                  <a:gd name="T1" fmla="*/ 123 h 123"/>
                  <a:gd name="T2" fmla="*/ 12 w 39"/>
                  <a:gd name="T3" fmla="*/ 28 h 123"/>
                  <a:gd name="T4" fmla="*/ 35 w 39"/>
                  <a:gd name="T5" fmla="*/ 0 h 123"/>
                  <a:gd name="T6" fmla="*/ 39 w 39"/>
                  <a:gd name="T7" fmla="*/ 50 h 123"/>
                  <a:gd name="T8" fmla="*/ 0 w 39"/>
                  <a:gd name="T9" fmla="*/ 123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23"/>
                  <a:gd name="T17" fmla="*/ 39 w 3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3" name="Freeform 557"/>
              <p:cNvSpPr>
                <a:spLocks/>
              </p:cNvSpPr>
              <p:nvPr/>
            </p:nvSpPr>
            <p:spPr bwMode="auto">
              <a:xfrm rot="161331" flipH="1">
                <a:off x="2705" y="1797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4" name="Freeform 558"/>
              <p:cNvSpPr>
                <a:spLocks/>
              </p:cNvSpPr>
              <p:nvPr/>
            </p:nvSpPr>
            <p:spPr bwMode="auto">
              <a:xfrm rot="161331">
                <a:off x="2730" y="1846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5" name="Freeform 559"/>
              <p:cNvSpPr>
                <a:spLocks/>
              </p:cNvSpPr>
              <p:nvPr/>
            </p:nvSpPr>
            <p:spPr bwMode="auto">
              <a:xfrm rot="161331">
                <a:off x="3011" y="1727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6" name="Freeform 560"/>
              <p:cNvSpPr>
                <a:spLocks/>
              </p:cNvSpPr>
              <p:nvPr/>
            </p:nvSpPr>
            <p:spPr bwMode="auto">
              <a:xfrm rot="1038583">
                <a:off x="2873" y="2156"/>
                <a:ext cx="36" cy="18"/>
              </a:xfrm>
              <a:custGeom>
                <a:avLst/>
                <a:gdLst>
                  <a:gd name="T0" fmla="*/ 0 w 36"/>
                  <a:gd name="T1" fmla="*/ 9 h 18"/>
                  <a:gd name="T2" fmla="*/ 21 w 36"/>
                  <a:gd name="T3" fmla="*/ 18 h 18"/>
                  <a:gd name="T4" fmla="*/ 36 w 36"/>
                  <a:gd name="T5" fmla="*/ 0 h 18"/>
                  <a:gd name="T6" fmla="*/ 0 w 36"/>
                  <a:gd name="T7" fmla="*/ 9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8"/>
                  <a:gd name="T14" fmla="*/ 36 w 36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" name="Group 561"/>
            <p:cNvGrpSpPr>
              <a:grpSpLocks/>
            </p:cNvGrpSpPr>
            <p:nvPr/>
          </p:nvGrpSpPr>
          <p:grpSpPr bwMode="auto">
            <a:xfrm>
              <a:off x="4012" y="2685"/>
              <a:ext cx="508" cy="509"/>
              <a:chOff x="4060" y="1421"/>
              <a:chExt cx="508" cy="509"/>
            </a:xfrm>
          </p:grpSpPr>
          <p:sp>
            <p:nvSpPr>
              <p:cNvPr id="103" name="Freeform 562"/>
              <p:cNvSpPr>
                <a:spLocks/>
              </p:cNvSpPr>
              <p:nvPr/>
            </p:nvSpPr>
            <p:spPr bwMode="auto">
              <a:xfrm>
                <a:off x="4060" y="151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rgbClr val="FFCC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4" name="Freeform 563"/>
              <p:cNvSpPr>
                <a:spLocks/>
              </p:cNvSpPr>
              <p:nvPr/>
            </p:nvSpPr>
            <p:spPr bwMode="auto">
              <a:xfrm>
                <a:off x="4084" y="1567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5" name="Freeform 564"/>
              <p:cNvSpPr>
                <a:spLocks/>
              </p:cNvSpPr>
              <p:nvPr/>
            </p:nvSpPr>
            <p:spPr bwMode="auto">
              <a:xfrm>
                <a:off x="4179" y="145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6" name="Freeform 565"/>
              <p:cNvSpPr>
                <a:spLocks/>
              </p:cNvSpPr>
              <p:nvPr/>
            </p:nvSpPr>
            <p:spPr bwMode="auto">
              <a:xfrm>
                <a:off x="4218" y="1421"/>
                <a:ext cx="37" cy="127"/>
              </a:xfrm>
              <a:custGeom>
                <a:avLst/>
                <a:gdLst>
                  <a:gd name="T0" fmla="*/ 37 w 37"/>
                  <a:gd name="T1" fmla="*/ 127 h 127"/>
                  <a:gd name="T2" fmla="*/ 0 w 37"/>
                  <a:gd name="T3" fmla="*/ 46 h 127"/>
                  <a:gd name="T4" fmla="*/ 16 w 37"/>
                  <a:gd name="T5" fmla="*/ 0 h 127"/>
                  <a:gd name="T6" fmla="*/ 19 w 37"/>
                  <a:gd name="T7" fmla="*/ 32 h 127"/>
                  <a:gd name="T8" fmla="*/ 37 w 37"/>
                  <a:gd name="T9" fmla="*/ 127 h 1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127"/>
                  <a:gd name="T17" fmla="*/ 37 w 37"/>
                  <a:gd name="T18" fmla="*/ 127 h 1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127">
                    <a:moveTo>
                      <a:pt x="37" y="127"/>
                    </a:moveTo>
                    <a:lnTo>
                      <a:pt x="0" y="46"/>
                    </a:lnTo>
                    <a:lnTo>
                      <a:pt x="16" y="0"/>
                    </a:lnTo>
                    <a:lnTo>
                      <a:pt x="19" y="32"/>
                    </a:lnTo>
                    <a:lnTo>
                      <a:pt x="37" y="12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" name="Freeform 566"/>
              <p:cNvSpPr>
                <a:spLocks/>
              </p:cNvSpPr>
              <p:nvPr/>
            </p:nvSpPr>
            <p:spPr bwMode="auto">
              <a:xfrm>
                <a:off x="4257" y="1435"/>
                <a:ext cx="39" cy="123"/>
              </a:xfrm>
              <a:custGeom>
                <a:avLst/>
                <a:gdLst>
                  <a:gd name="T0" fmla="*/ 0 w 39"/>
                  <a:gd name="T1" fmla="*/ 123 h 123"/>
                  <a:gd name="T2" fmla="*/ 12 w 39"/>
                  <a:gd name="T3" fmla="*/ 28 h 123"/>
                  <a:gd name="T4" fmla="*/ 35 w 39"/>
                  <a:gd name="T5" fmla="*/ 0 h 123"/>
                  <a:gd name="T6" fmla="*/ 39 w 39"/>
                  <a:gd name="T7" fmla="*/ 50 h 123"/>
                  <a:gd name="T8" fmla="*/ 0 w 39"/>
                  <a:gd name="T9" fmla="*/ 123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123"/>
                  <a:gd name="T17" fmla="*/ 39 w 3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123">
                    <a:moveTo>
                      <a:pt x="0" y="123"/>
                    </a:moveTo>
                    <a:lnTo>
                      <a:pt x="12" y="28"/>
                    </a:lnTo>
                    <a:lnTo>
                      <a:pt x="35" y="0"/>
                    </a:lnTo>
                    <a:lnTo>
                      <a:pt x="39" y="5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" name="Freeform 567"/>
              <p:cNvSpPr>
                <a:spLocks/>
              </p:cNvSpPr>
              <p:nvPr/>
            </p:nvSpPr>
            <p:spPr bwMode="auto">
              <a:xfrm>
                <a:off x="4260" y="144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9" name="Freeform 568"/>
              <p:cNvSpPr>
                <a:spLocks/>
              </p:cNvSpPr>
              <p:nvPr/>
            </p:nvSpPr>
            <p:spPr bwMode="auto">
              <a:xfrm>
                <a:off x="4338" y="1875"/>
                <a:ext cx="36" cy="18"/>
              </a:xfrm>
              <a:custGeom>
                <a:avLst/>
                <a:gdLst>
                  <a:gd name="T0" fmla="*/ 0 w 36"/>
                  <a:gd name="T1" fmla="*/ 9 h 18"/>
                  <a:gd name="T2" fmla="*/ 21 w 36"/>
                  <a:gd name="T3" fmla="*/ 18 h 18"/>
                  <a:gd name="T4" fmla="*/ 36 w 36"/>
                  <a:gd name="T5" fmla="*/ 0 h 18"/>
                  <a:gd name="T6" fmla="*/ 0 w 36"/>
                  <a:gd name="T7" fmla="*/ 9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18"/>
                  <a:gd name="T14" fmla="*/ 36 w 36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18">
                    <a:moveTo>
                      <a:pt x="0" y="9"/>
                    </a:moveTo>
                    <a:lnTo>
                      <a:pt x="21" y="18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223" name="Zástupný symbol obsahu 2"/>
          <p:cNvSpPr txBox="1">
            <a:spLocks/>
          </p:cNvSpPr>
          <p:nvPr/>
        </p:nvSpPr>
        <p:spPr>
          <a:xfrm>
            <a:off x="0" y="5057801"/>
            <a:ext cx="8939336" cy="18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k-SK" sz="3200" b="1" dirty="0" smtClean="0"/>
              <a:t/>
            </a:r>
            <a:br>
              <a:rPr lang="sk-SK" sz="3200" b="1" dirty="0" smtClean="0"/>
            </a:br>
            <a:r>
              <a:rPr kumimoji="0" lang="sk-SK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sk-SK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misky sme uložili </a:t>
            </a:r>
            <a:r>
              <a:rPr kumimoji="0" lang="sk-SK" sz="28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</a:t>
            </a:r>
            <a:r>
              <a:rPr kumimoji="0" lang="sk-SK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jabĺk. Mimo misky zostalo </a:t>
            </a:r>
            <a:r>
              <a:rPr kumimoji="0" lang="sk-SK" sz="2800" b="1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sk-SK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jabĺk.</a:t>
            </a:r>
            <a:br>
              <a:rPr kumimoji="0" lang="sk-SK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sk-SK" sz="2800" b="1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14                                                </a:t>
            </a:r>
            <a:r>
              <a:rPr kumimoji="0" lang="sk-SK" sz="2800" b="1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endParaRPr kumimoji="0" lang="ru-RU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4" name="Group 596"/>
          <p:cNvGrpSpPr>
            <a:grpSpLocks/>
          </p:cNvGrpSpPr>
          <p:nvPr/>
        </p:nvGrpSpPr>
        <p:grpSpPr bwMode="auto">
          <a:xfrm>
            <a:off x="1475656" y="4293096"/>
            <a:ext cx="806450" cy="785812"/>
            <a:chOff x="684" y="3075"/>
            <a:chExt cx="508" cy="495"/>
          </a:xfrm>
        </p:grpSpPr>
        <p:sp>
          <p:nvSpPr>
            <p:cNvPr id="225" name="Freeform 469"/>
            <p:cNvSpPr>
              <a:spLocks/>
            </p:cNvSpPr>
            <p:nvPr/>
          </p:nvSpPr>
          <p:spPr bwMode="auto">
            <a:xfrm>
              <a:off x="881" y="3075"/>
              <a:ext cx="39" cy="123"/>
            </a:xfrm>
            <a:custGeom>
              <a:avLst/>
              <a:gdLst>
                <a:gd name="T0" fmla="*/ 0 w 39"/>
                <a:gd name="T1" fmla="*/ 123 h 123"/>
                <a:gd name="T2" fmla="*/ 12 w 39"/>
                <a:gd name="T3" fmla="*/ 28 h 123"/>
                <a:gd name="T4" fmla="*/ 35 w 39"/>
                <a:gd name="T5" fmla="*/ 0 h 123"/>
                <a:gd name="T6" fmla="*/ 39 w 39"/>
                <a:gd name="T7" fmla="*/ 50 h 123"/>
                <a:gd name="T8" fmla="*/ 0 w 39"/>
                <a:gd name="T9" fmla="*/ 12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23"/>
                <a:gd name="T17" fmla="*/ 39 w 39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23">
                  <a:moveTo>
                    <a:pt x="0" y="123"/>
                  </a:moveTo>
                  <a:lnTo>
                    <a:pt x="12" y="28"/>
                  </a:lnTo>
                  <a:lnTo>
                    <a:pt x="35" y="0"/>
                  </a:lnTo>
                  <a:lnTo>
                    <a:pt x="39" y="5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26" name="Group 595"/>
            <p:cNvGrpSpPr>
              <a:grpSpLocks/>
            </p:cNvGrpSpPr>
            <p:nvPr/>
          </p:nvGrpSpPr>
          <p:grpSpPr bwMode="auto">
            <a:xfrm>
              <a:off x="684" y="3084"/>
              <a:ext cx="508" cy="486"/>
              <a:chOff x="684" y="3084"/>
              <a:chExt cx="508" cy="486"/>
            </a:xfrm>
          </p:grpSpPr>
          <p:sp>
            <p:nvSpPr>
              <p:cNvPr id="227" name="Freeform 465"/>
              <p:cNvSpPr>
                <a:spLocks/>
              </p:cNvSpPr>
              <p:nvPr/>
            </p:nvSpPr>
            <p:spPr bwMode="auto">
              <a:xfrm flipH="1">
                <a:off x="684" y="315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28" name="Freeform 466"/>
              <p:cNvSpPr>
                <a:spLocks/>
              </p:cNvSpPr>
              <p:nvPr/>
            </p:nvSpPr>
            <p:spPr bwMode="auto">
              <a:xfrm>
                <a:off x="708" y="3175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29" name="Freeform 467"/>
              <p:cNvSpPr>
                <a:spLocks/>
              </p:cNvSpPr>
              <p:nvPr/>
            </p:nvSpPr>
            <p:spPr bwMode="auto">
              <a:xfrm>
                <a:off x="803" y="309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30" name="Freeform 470"/>
              <p:cNvSpPr>
                <a:spLocks/>
              </p:cNvSpPr>
              <p:nvPr/>
            </p:nvSpPr>
            <p:spPr bwMode="auto">
              <a:xfrm>
                <a:off x="884" y="308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231" name="Group 596"/>
          <p:cNvGrpSpPr>
            <a:grpSpLocks/>
          </p:cNvGrpSpPr>
          <p:nvPr/>
        </p:nvGrpSpPr>
        <p:grpSpPr bwMode="auto">
          <a:xfrm>
            <a:off x="2555776" y="4293096"/>
            <a:ext cx="806450" cy="785812"/>
            <a:chOff x="684" y="3075"/>
            <a:chExt cx="508" cy="495"/>
          </a:xfrm>
        </p:grpSpPr>
        <p:sp>
          <p:nvSpPr>
            <p:cNvPr id="232" name="Freeform 469"/>
            <p:cNvSpPr>
              <a:spLocks/>
            </p:cNvSpPr>
            <p:nvPr/>
          </p:nvSpPr>
          <p:spPr bwMode="auto">
            <a:xfrm>
              <a:off x="881" y="3075"/>
              <a:ext cx="39" cy="123"/>
            </a:xfrm>
            <a:custGeom>
              <a:avLst/>
              <a:gdLst>
                <a:gd name="T0" fmla="*/ 0 w 39"/>
                <a:gd name="T1" fmla="*/ 123 h 123"/>
                <a:gd name="T2" fmla="*/ 12 w 39"/>
                <a:gd name="T3" fmla="*/ 28 h 123"/>
                <a:gd name="T4" fmla="*/ 35 w 39"/>
                <a:gd name="T5" fmla="*/ 0 h 123"/>
                <a:gd name="T6" fmla="*/ 39 w 39"/>
                <a:gd name="T7" fmla="*/ 50 h 123"/>
                <a:gd name="T8" fmla="*/ 0 w 39"/>
                <a:gd name="T9" fmla="*/ 12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23"/>
                <a:gd name="T17" fmla="*/ 39 w 39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23">
                  <a:moveTo>
                    <a:pt x="0" y="123"/>
                  </a:moveTo>
                  <a:lnTo>
                    <a:pt x="12" y="28"/>
                  </a:lnTo>
                  <a:lnTo>
                    <a:pt x="35" y="0"/>
                  </a:lnTo>
                  <a:lnTo>
                    <a:pt x="39" y="5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33" name="Group 595"/>
            <p:cNvGrpSpPr>
              <a:grpSpLocks/>
            </p:cNvGrpSpPr>
            <p:nvPr/>
          </p:nvGrpSpPr>
          <p:grpSpPr bwMode="auto">
            <a:xfrm>
              <a:off x="684" y="3084"/>
              <a:ext cx="508" cy="486"/>
              <a:chOff x="684" y="3084"/>
              <a:chExt cx="508" cy="486"/>
            </a:xfrm>
          </p:grpSpPr>
          <p:sp>
            <p:nvSpPr>
              <p:cNvPr id="234" name="Freeform 465"/>
              <p:cNvSpPr>
                <a:spLocks/>
              </p:cNvSpPr>
              <p:nvPr/>
            </p:nvSpPr>
            <p:spPr bwMode="auto">
              <a:xfrm flipH="1">
                <a:off x="684" y="3154"/>
                <a:ext cx="508" cy="416"/>
              </a:xfrm>
              <a:custGeom>
                <a:avLst/>
                <a:gdLst>
                  <a:gd name="T0" fmla="*/ 17 w 508"/>
                  <a:gd name="T1" fmla="*/ 112 h 416"/>
                  <a:gd name="T2" fmla="*/ 35 w 508"/>
                  <a:gd name="T3" fmla="*/ 265 h 416"/>
                  <a:gd name="T4" fmla="*/ 227 w 508"/>
                  <a:gd name="T5" fmla="*/ 400 h 416"/>
                  <a:gd name="T6" fmla="*/ 293 w 508"/>
                  <a:gd name="T7" fmla="*/ 361 h 416"/>
                  <a:gd name="T8" fmla="*/ 404 w 508"/>
                  <a:gd name="T9" fmla="*/ 358 h 416"/>
                  <a:gd name="T10" fmla="*/ 508 w 508"/>
                  <a:gd name="T11" fmla="*/ 140 h 416"/>
                  <a:gd name="T12" fmla="*/ 407 w 508"/>
                  <a:gd name="T13" fmla="*/ 22 h 416"/>
                  <a:gd name="T14" fmla="*/ 281 w 508"/>
                  <a:gd name="T15" fmla="*/ 10 h 416"/>
                  <a:gd name="T16" fmla="*/ 206 w 508"/>
                  <a:gd name="T17" fmla="*/ 43 h 416"/>
                  <a:gd name="T18" fmla="*/ 110 w 508"/>
                  <a:gd name="T19" fmla="*/ 19 h 416"/>
                  <a:gd name="T20" fmla="*/ 17 w 508"/>
                  <a:gd name="T21" fmla="*/ 112 h 4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8"/>
                  <a:gd name="T34" fmla="*/ 0 h 416"/>
                  <a:gd name="T35" fmla="*/ 508 w 508"/>
                  <a:gd name="T36" fmla="*/ 416 h 4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8" h="416">
                    <a:moveTo>
                      <a:pt x="17" y="112"/>
                    </a:moveTo>
                    <a:cubicBezTo>
                      <a:pt x="5" y="153"/>
                      <a:pt x="0" y="217"/>
                      <a:pt x="35" y="265"/>
                    </a:cubicBezTo>
                    <a:cubicBezTo>
                      <a:pt x="70" y="313"/>
                      <a:pt x="184" y="384"/>
                      <a:pt x="227" y="400"/>
                    </a:cubicBezTo>
                    <a:cubicBezTo>
                      <a:pt x="270" y="416"/>
                      <a:pt x="264" y="368"/>
                      <a:pt x="293" y="361"/>
                    </a:cubicBezTo>
                    <a:cubicBezTo>
                      <a:pt x="322" y="354"/>
                      <a:pt x="368" y="395"/>
                      <a:pt x="404" y="358"/>
                    </a:cubicBezTo>
                    <a:cubicBezTo>
                      <a:pt x="440" y="321"/>
                      <a:pt x="508" y="196"/>
                      <a:pt x="508" y="140"/>
                    </a:cubicBezTo>
                    <a:cubicBezTo>
                      <a:pt x="508" y="84"/>
                      <a:pt x="445" y="44"/>
                      <a:pt x="407" y="22"/>
                    </a:cubicBezTo>
                    <a:cubicBezTo>
                      <a:pt x="369" y="0"/>
                      <a:pt x="314" y="7"/>
                      <a:pt x="281" y="10"/>
                    </a:cubicBezTo>
                    <a:cubicBezTo>
                      <a:pt x="248" y="13"/>
                      <a:pt x="234" y="42"/>
                      <a:pt x="206" y="43"/>
                    </a:cubicBezTo>
                    <a:cubicBezTo>
                      <a:pt x="178" y="44"/>
                      <a:pt x="142" y="7"/>
                      <a:pt x="110" y="19"/>
                    </a:cubicBezTo>
                    <a:cubicBezTo>
                      <a:pt x="78" y="31"/>
                      <a:pt x="31" y="70"/>
                      <a:pt x="17" y="1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35" name="Freeform 466"/>
              <p:cNvSpPr>
                <a:spLocks/>
              </p:cNvSpPr>
              <p:nvPr/>
            </p:nvSpPr>
            <p:spPr bwMode="auto">
              <a:xfrm>
                <a:off x="708" y="3175"/>
                <a:ext cx="296" cy="258"/>
              </a:xfrm>
              <a:custGeom>
                <a:avLst/>
                <a:gdLst>
                  <a:gd name="T0" fmla="*/ 193 w 288"/>
                  <a:gd name="T1" fmla="*/ 49 h 218"/>
                  <a:gd name="T2" fmla="*/ 45 w 288"/>
                  <a:gd name="T3" fmla="*/ 11 h 218"/>
                  <a:gd name="T4" fmla="*/ 4 w 288"/>
                  <a:gd name="T5" fmla="*/ 115 h 218"/>
                  <a:gd name="T6" fmla="*/ 70 w 288"/>
                  <a:gd name="T7" fmla="*/ 228 h 218"/>
                  <a:gd name="T8" fmla="*/ 259 w 288"/>
                  <a:gd name="T9" fmla="*/ 247 h 218"/>
                  <a:gd name="T10" fmla="*/ 292 w 288"/>
                  <a:gd name="T11" fmla="*/ 162 h 218"/>
                  <a:gd name="T12" fmla="*/ 193 w 288"/>
                  <a:gd name="T13" fmla="*/ 49 h 2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8"/>
                  <a:gd name="T22" fmla="*/ 0 h 218"/>
                  <a:gd name="T23" fmla="*/ 288 w 288"/>
                  <a:gd name="T24" fmla="*/ 218 h 2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8" h="218">
                    <a:moveTo>
                      <a:pt x="188" y="41"/>
                    </a:moveTo>
                    <a:cubicBezTo>
                      <a:pt x="148" y="20"/>
                      <a:pt x="75" y="0"/>
                      <a:pt x="44" y="9"/>
                    </a:cubicBezTo>
                    <a:cubicBezTo>
                      <a:pt x="13" y="18"/>
                      <a:pt x="0" y="66"/>
                      <a:pt x="4" y="97"/>
                    </a:cubicBezTo>
                    <a:cubicBezTo>
                      <a:pt x="8" y="128"/>
                      <a:pt x="27" y="174"/>
                      <a:pt x="68" y="193"/>
                    </a:cubicBezTo>
                    <a:cubicBezTo>
                      <a:pt x="109" y="212"/>
                      <a:pt x="216" y="218"/>
                      <a:pt x="252" y="209"/>
                    </a:cubicBezTo>
                    <a:cubicBezTo>
                      <a:pt x="288" y="200"/>
                      <a:pt x="288" y="162"/>
                      <a:pt x="284" y="137"/>
                    </a:cubicBezTo>
                    <a:cubicBezTo>
                      <a:pt x="280" y="112"/>
                      <a:pt x="228" y="62"/>
                      <a:pt x="188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00"/>
                  </a:gs>
                  <a:gs pos="100000">
                    <a:srgbClr val="FF3300"/>
                  </a:gs>
                </a:gsLst>
                <a:path path="rect">
                  <a:fillToRect l="50000" t="50000" r="50000" b="50000"/>
                </a:path>
              </a:gradFill>
              <a:ln w="9525" cap="flat" cmpd="sng">
                <a:noFill/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36" name="Freeform 467"/>
              <p:cNvSpPr>
                <a:spLocks/>
              </p:cNvSpPr>
              <p:nvPr/>
            </p:nvSpPr>
            <p:spPr bwMode="auto">
              <a:xfrm>
                <a:off x="803" y="3098"/>
                <a:ext cx="78" cy="102"/>
              </a:xfrm>
              <a:custGeom>
                <a:avLst/>
                <a:gdLst>
                  <a:gd name="T0" fmla="*/ 78 w 78"/>
                  <a:gd name="T1" fmla="*/ 102 h 102"/>
                  <a:gd name="T2" fmla="*/ 3 w 78"/>
                  <a:gd name="T3" fmla="*/ 63 h 102"/>
                  <a:gd name="T4" fmla="*/ 0 w 78"/>
                  <a:gd name="T5" fmla="*/ 0 h 102"/>
                  <a:gd name="T6" fmla="*/ 60 w 78"/>
                  <a:gd name="T7" fmla="*/ 45 h 102"/>
                  <a:gd name="T8" fmla="*/ 78 w 78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02"/>
                  <a:gd name="T17" fmla="*/ 78 w 7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02">
                    <a:moveTo>
                      <a:pt x="78" y="102"/>
                    </a:moveTo>
                    <a:lnTo>
                      <a:pt x="3" y="63"/>
                    </a:lnTo>
                    <a:lnTo>
                      <a:pt x="0" y="0"/>
                    </a:lnTo>
                    <a:lnTo>
                      <a:pt x="60" y="45"/>
                    </a:lnTo>
                    <a:lnTo>
                      <a:pt x="78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37" name="Freeform 470"/>
              <p:cNvSpPr>
                <a:spLocks/>
              </p:cNvSpPr>
              <p:nvPr/>
            </p:nvSpPr>
            <p:spPr bwMode="auto">
              <a:xfrm>
                <a:off x="884" y="3084"/>
                <a:ext cx="84" cy="116"/>
              </a:xfrm>
              <a:custGeom>
                <a:avLst/>
                <a:gdLst>
                  <a:gd name="T0" fmla="*/ 0 w 84"/>
                  <a:gd name="T1" fmla="*/ 116 h 116"/>
                  <a:gd name="T2" fmla="*/ 40 w 84"/>
                  <a:gd name="T3" fmla="*/ 27 h 116"/>
                  <a:gd name="T4" fmla="*/ 78 w 84"/>
                  <a:gd name="T5" fmla="*/ 0 h 116"/>
                  <a:gd name="T6" fmla="*/ 84 w 84"/>
                  <a:gd name="T7" fmla="*/ 49 h 116"/>
                  <a:gd name="T8" fmla="*/ 0 w 84"/>
                  <a:gd name="T9" fmla="*/ 11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16"/>
                  <a:gd name="T17" fmla="*/ 84 w 84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16">
                    <a:moveTo>
                      <a:pt x="0" y="116"/>
                    </a:moveTo>
                    <a:lnTo>
                      <a:pt x="40" y="27"/>
                    </a:lnTo>
                    <a:lnTo>
                      <a:pt x="78" y="0"/>
                    </a:lnTo>
                    <a:lnTo>
                      <a:pt x="84" y="49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3B00"/>
                  </a:gs>
                  <a:gs pos="50000">
                    <a:srgbClr val="008000"/>
                  </a:gs>
                  <a:gs pos="100000">
                    <a:srgbClr val="003B00"/>
                  </a:gs>
                </a:gsLst>
                <a:lin ang="5400000" scaled="1"/>
              </a:gra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50555 0.1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154</Words>
  <Application>Microsoft Office PowerPoint</Application>
  <PresentationFormat>Prezentácia na obrazovke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Janka</dc:creator>
  <cp:lastModifiedBy>tzržžzrtrtrtzzzzzzžu</cp:lastModifiedBy>
  <cp:revision>2</cp:revision>
  <dcterms:created xsi:type="dcterms:W3CDTF">2015-09-28T13:59:46Z</dcterms:created>
  <dcterms:modified xsi:type="dcterms:W3CDTF">2015-10-23T07:26:59Z</dcterms:modified>
</cp:coreProperties>
</file>