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</p:sldMasterIdLst>
  <p:notesMasterIdLst>
    <p:notesMasterId r:id="rId12"/>
  </p:notesMasterIdLst>
  <p:sldIdLst>
    <p:sldId id="256" r:id="rId3"/>
    <p:sldId id="277" r:id="rId4"/>
    <p:sldId id="288" r:id="rId5"/>
    <p:sldId id="289" r:id="rId6"/>
    <p:sldId id="290" r:id="rId7"/>
    <p:sldId id="291" r:id="rId8"/>
    <p:sldId id="292" r:id="rId9"/>
    <p:sldId id="293" r:id="rId10"/>
    <p:sldId id="287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8" autoAdjust="0"/>
    <p:restoredTop sz="94660"/>
  </p:normalViewPr>
  <p:slideViewPr>
    <p:cSldViewPr snapToGrid="0">
      <p:cViewPr varScale="1">
        <p:scale>
          <a:sx n="67" d="100"/>
          <a:sy n="67" d="100"/>
        </p:scale>
        <p:origin x="-76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12944-BC9A-4948-A0D7-6841ECB0AA8A}" type="datetimeFigureOut">
              <a:rPr lang="sk-SK" smtClean="0"/>
              <a:pPr/>
              <a:t>23. 4. 2023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053A5-B379-449B-831D-6A06AC28C36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081127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CA11-E98C-42F5-9352-530F21F87ADF}" type="datetimeFigureOut">
              <a:rPr lang="sk-SK" smtClean="0"/>
              <a:pPr/>
              <a:t>23. 4. 2023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68CAA-CAC9-4477-8C2A-69AB62B38E5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52099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CA11-E98C-42F5-9352-530F21F87ADF}" type="datetimeFigureOut">
              <a:rPr lang="sk-SK" smtClean="0"/>
              <a:pPr/>
              <a:t>23. 4. 2023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68CAA-CAC9-4477-8C2A-69AB62B38E5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05556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CA11-E98C-42F5-9352-530F21F87ADF}" type="datetimeFigureOut">
              <a:rPr lang="sk-SK" smtClean="0"/>
              <a:pPr/>
              <a:t>23. 4. 2023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68CAA-CAC9-4477-8C2A-69AB62B38E5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46549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A5FD-466B-4A86-B9D5-70E9FFA23BCC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23. 4. 2023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F5F8-318D-4EBD-950F-EFAA842C05F6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0807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A5FD-466B-4A86-B9D5-70E9FFA23BCC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23. 4. 2023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F5F8-318D-4EBD-950F-EFAA842C05F6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5968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A5FD-466B-4A86-B9D5-70E9FFA23BCC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23. 4. 2023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F5F8-318D-4EBD-950F-EFAA842C05F6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8467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A5FD-466B-4A86-B9D5-70E9FFA23BCC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23. 4. 2023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F5F8-318D-4EBD-950F-EFAA842C05F6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8232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A5FD-466B-4A86-B9D5-70E9FFA23BCC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23. 4. 2023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F5F8-318D-4EBD-950F-EFAA842C05F6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615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A5FD-466B-4A86-B9D5-70E9FFA23BCC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23. 4. 2023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F5F8-318D-4EBD-950F-EFAA842C05F6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3954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A5FD-466B-4A86-B9D5-70E9FFA23BCC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23. 4. 2023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F5F8-318D-4EBD-950F-EFAA842C05F6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22183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A5FD-466B-4A86-B9D5-70E9FFA23BCC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23. 4. 2023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F5F8-318D-4EBD-950F-EFAA842C05F6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354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CA11-E98C-42F5-9352-530F21F87ADF}" type="datetimeFigureOut">
              <a:rPr lang="sk-SK" smtClean="0"/>
              <a:pPr/>
              <a:t>23. 4. 2023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68CAA-CAC9-4477-8C2A-69AB62B38E5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9781613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A5FD-466B-4A86-B9D5-70E9FFA23BCC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23. 4. 2023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F5F8-318D-4EBD-950F-EFAA842C05F6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47726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A5FD-466B-4A86-B9D5-70E9FFA23BCC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23. 4. 2023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F5F8-318D-4EBD-950F-EFAA842C05F6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8742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A5FD-466B-4A86-B9D5-70E9FFA23BCC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23. 4. 2023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F5F8-318D-4EBD-950F-EFAA842C05F6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51673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Nadpis a štyr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DEE55-B936-47F8-AB2D-F89747696CB2}" type="slidenum">
              <a:rPr lang="cs-CZ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cs-C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098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CA11-E98C-42F5-9352-530F21F87ADF}" type="datetimeFigureOut">
              <a:rPr lang="sk-SK" smtClean="0"/>
              <a:pPr/>
              <a:t>23. 4. 2023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68CAA-CAC9-4477-8C2A-69AB62B38E5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10772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CA11-E98C-42F5-9352-530F21F87ADF}" type="datetimeFigureOut">
              <a:rPr lang="sk-SK" smtClean="0"/>
              <a:pPr/>
              <a:t>23. 4. 2023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68CAA-CAC9-4477-8C2A-69AB62B38E5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86790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CA11-E98C-42F5-9352-530F21F87ADF}" type="datetimeFigureOut">
              <a:rPr lang="sk-SK" smtClean="0"/>
              <a:pPr/>
              <a:t>23. 4. 2023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68CAA-CAC9-4477-8C2A-69AB62B38E5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88976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CA11-E98C-42F5-9352-530F21F87ADF}" type="datetimeFigureOut">
              <a:rPr lang="sk-SK" smtClean="0"/>
              <a:pPr/>
              <a:t>23. 4. 2023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68CAA-CAC9-4477-8C2A-69AB62B38E5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22307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CA11-E98C-42F5-9352-530F21F87ADF}" type="datetimeFigureOut">
              <a:rPr lang="sk-SK" smtClean="0"/>
              <a:pPr/>
              <a:t>23. 4. 2023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68CAA-CAC9-4477-8C2A-69AB62B38E5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92539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CA11-E98C-42F5-9352-530F21F87ADF}" type="datetimeFigureOut">
              <a:rPr lang="sk-SK" smtClean="0"/>
              <a:pPr/>
              <a:t>23. 4. 2023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68CAA-CAC9-4477-8C2A-69AB62B38E5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61120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CA11-E98C-42F5-9352-530F21F87ADF}" type="datetimeFigureOut">
              <a:rPr lang="sk-SK" smtClean="0"/>
              <a:pPr/>
              <a:t>23. 4. 2023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68CAA-CAC9-4477-8C2A-69AB62B38E5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03764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ACA11-E98C-42F5-9352-530F21F87ADF}" type="datetimeFigureOut">
              <a:rPr lang="sk-SK" smtClean="0"/>
              <a:pPr/>
              <a:t>23. 4. 2023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68CAA-CAC9-4477-8C2A-69AB62B38E5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16563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1A5FD-466B-4A86-B9D5-70E9FFA23BCC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23. 4. 2023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0F5F8-318D-4EBD-950F-EFAA842C05F6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317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ln w="28575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ŠTÁTY</a:t>
            </a:r>
            <a:r>
              <a:rPr lang="sk-SK" b="1" dirty="0" smtClean="0">
                <a:ln w="28575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sk-SK" b="1" dirty="0" smtClean="0">
                <a:ln w="28575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b="1" dirty="0" smtClean="0">
                <a:ln w="28575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ÁZIE</a:t>
            </a:r>
            <a:endParaRPr lang="sk-SK" b="1" dirty="0">
              <a:ln w="28575">
                <a:solidFill>
                  <a:schemeClr val="accent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Obrázek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73087" y="3418046"/>
            <a:ext cx="4576763" cy="3439954"/>
          </a:xfrm>
          <a:prstGeom prst="rect">
            <a:avLst/>
          </a:prstGeom>
        </p:spPr>
      </p:pic>
      <p:pic>
        <p:nvPicPr>
          <p:cNvPr id="16386" name="Picture 2" descr="Hlavné mestá v štátoch :: Elektronická učebnica Áz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9356" y="3359726"/>
            <a:ext cx="4497780" cy="34982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4001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93184" y="2305318"/>
            <a:ext cx="2498501" cy="4185634"/>
          </a:xfrm>
        </p:spPr>
        <p:txBody>
          <a:bodyPr/>
          <a:lstStyle/>
          <a:p>
            <a:r>
              <a:rPr lang="sk-SK" dirty="0" smtClean="0"/>
              <a:t> </a:t>
            </a:r>
            <a:r>
              <a:rPr lang="sk-SK" dirty="0" smtClean="0"/>
              <a:t>Saudská Arábia</a:t>
            </a:r>
          </a:p>
          <a:p>
            <a:r>
              <a:rPr lang="sk-SK" dirty="0" smtClean="0"/>
              <a:t>Spojené Arabské Emiráty</a:t>
            </a:r>
          </a:p>
          <a:p>
            <a:r>
              <a:rPr lang="sk-SK" dirty="0" smtClean="0"/>
              <a:t>Omán</a:t>
            </a:r>
          </a:p>
          <a:p>
            <a:r>
              <a:rPr lang="sk-SK" dirty="0" smtClean="0"/>
              <a:t>Jemen</a:t>
            </a:r>
          </a:p>
          <a:p>
            <a:r>
              <a:rPr lang="sk-SK" dirty="0" smtClean="0"/>
              <a:t>Katar ...</a:t>
            </a:r>
          </a:p>
          <a:p>
            <a:endParaRPr lang="sk-SK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96000" y="343129"/>
            <a:ext cx="9396000" cy="6147823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3184" y="343129"/>
            <a:ext cx="3510598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sk-SK" sz="3200" b="1" cap="all" dirty="0" smtClean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</a:rPr>
              <a:t>Štáty Arabského</a:t>
            </a:r>
            <a:br>
              <a:rPr lang="sk-SK" sz="3200" b="1" cap="all" dirty="0" smtClean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</a:rPr>
            </a:br>
            <a:r>
              <a:rPr lang="sk-SK" sz="3200" b="1" cap="all" dirty="0" smtClean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</a:rPr>
              <a:t>polostrova</a:t>
            </a:r>
            <a:endParaRPr lang="sk-SK" sz="3200" b="1" cap="all" dirty="0">
              <a:ln w="22225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75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93184" y="2305318"/>
            <a:ext cx="2498501" cy="4185634"/>
          </a:xfrm>
        </p:spPr>
        <p:txBody>
          <a:bodyPr/>
          <a:lstStyle/>
          <a:p>
            <a:r>
              <a:rPr lang="sk-SK" dirty="0" smtClean="0"/>
              <a:t> </a:t>
            </a:r>
            <a:r>
              <a:rPr lang="sk-SK" dirty="0" smtClean="0"/>
              <a:t>Gruzínsko</a:t>
            </a:r>
          </a:p>
          <a:p>
            <a:r>
              <a:rPr lang="sk-SK" dirty="0" smtClean="0"/>
              <a:t>Arménsko</a:t>
            </a:r>
          </a:p>
          <a:p>
            <a:r>
              <a:rPr lang="sk-SK" dirty="0" smtClean="0"/>
              <a:t>Azerbajdžan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96000" y="343129"/>
            <a:ext cx="9396000" cy="6147823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3184" y="343129"/>
            <a:ext cx="3510598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sk-SK" sz="3200" b="1" cap="all" dirty="0" smtClean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</a:rPr>
              <a:t>ZAKAUKAZSKÉ ŠTÁTY</a:t>
            </a:r>
            <a:endParaRPr lang="sk-SK" sz="3200" b="1" cap="all" dirty="0">
              <a:ln w="22225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7" name="Ovál 6"/>
          <p:cNvSpPr/>
          <p:nvPr/>
        </p:nvSpPr>
        <p:spPr>
          <a:xfrm>
            <a:off x="3592945" y="2447636"/>
            <a:ext cx="581891" cy="415637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8875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93184" y="2305318"/>
            <a:ext cx="2498501" cy="4185634"/>
          </a:xfrm>
        </p:spPr>
        <p:txBody>
          <a:bodyPr/>
          <a:lstStyle/>
          <a:p>
            <a:r>
              <a:rPr lang="sk-SK" dirty="0" smtClean="0"/>
              <a:t> </a:t>
            </a:r>
            <a:r>
              <a:rPr lang="sk-SK" dirty="0" smtClean="0"/>
              <a:t>THAJSKO</a:t>
            </a:r>
          </a:p>
          <a:p>
            <a:r>
              <a:rPr lang="sk-SK" dirty="0" smtClean="0"/>
              <a:t>VIETNAM</a:t>
            </a:r>
          </a:p>
          <a:p>
            <a:r>
              <a:rPr lang="sk-SK" dirty="0" smtClean="0"/>
              <a:t>LAOS</a:t>
            </a:r>
          </a:p>
          <a:p>
            <a:r>
              <a:rPr lang="sk-SK" dirty="0" smtClean="0"/>
              <a:t>KAMBODŽA...</a:t>
            </a:r>
          </a:p>
          <a:p>
            <a:endParaRPr lang="sk-SK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96000" y="343129"/>
            <a:ext cx="9396000" cy="6147823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3184" y="343129"/>
            <a:ext cx="3510598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sz="3200" b="1" cap="all" dirty="0" smtClean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</a:rPr>
              <a:t>Štáty </a:t>
            </a:r>
            <a:r>
              <a:rPr lang="sk-SK" sz="3200" b="1" cap="all" dirty="0" err="1" smtClean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</a:rPr>
              <a:t>poLostrova</a:t>
            </a:r>
            <a:r>
              <a:rPr lang="sk-SK" sz="3200" b="1" cap="all" dirty="0" smtClean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</a:rPr>
              <a:t> zadná </a:t>
            </a:r>
            <a:r>
              <a:rPr lang="sk-SK" sz="3200" b="1" cap="all" dirty="0" err="1" smtClean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</a:rPr>
              <a:t>india</a:t>
            </a:r>
            <a:endParaRPr lang="sk-SK" sz="3200" b="1" cap="all" dirty="0">
              <a:ln w="22225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7" name="Ovál 6"/>
          <p:cNvSpPr/>
          <p:nvPr/>
        </p:nvSpPr>
        <p:spPr>
          <a:xfrm>
            <a:off x="6440920" y="3876386"/>
            <a:ext cx="1321955" cy="124806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8875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221759" y="1571893"/>
            <a:ext cx="2498501" cy="4647932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 </a:t>
            </a:r>
            <a:r>
              <a:rPr lang="sk-SK" dirty="0" smtClean="0"/>
              <a:t>INDIA</a:t>
            </a:r>
          </a:p>
          <a:p>
            <a:endParaRPr lang="sk-SK" dirty="0" smtClean="0"/>
          </a:p>
          <a:p>
            <a:r>
              <a:rPr lang="sk-SK" dirty="0" smtClean="0"/>
              <a:t>JV od Indie leží ostrov CEJLÓN, na ňom sa nachádza štát Srí Lanka</a:t>
            </a:r>
          </a:p>
          <a:p>
            <a:endParaRPr lang="sk-SK" dirty="0" smtClean="0"/>
          </a:p>
          <a:p>
            <a:r>
              <a:rPr lang="sk-SK" dirty="0" smtClean="0"/>
              <a:t>JZ sa nachádza súostrovie </a:t>
            </a:r>
            <a:r>
              <a:rPr lang="sk-SK" dirty="0" err="1" smtClean="0"/>
              <a:t>Maledivy</a:t>
            </a:r>
            <a:endParaRPr lang="sk-SK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sk-SK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96000" y="343129"/>
            <a:ext cx="9396000" cy="6147823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3184" y="343129"/>
            <a:ext cx="3510598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sz="3200" b="1" cap="all" dirty="0" smtClean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</a:rPr>
              <a:t>Štáty </a:t>
            </a:r>
            <a:r>
              <a:rPr lang="sk-SK" sz="3200" b="1" cap="all" dirty="0" err="1" smtClean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</a:rPr>
              <a:t>poLostrova</a:t>
            </a:r>
            <a:r>
              <a:rPr lang="sk-SK" sz="3200" b="1" cap="all" dirty="0" smtClean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</a:rPr>
              <a:t> PREDNÁ </a:t>
            </a:r>
            <a:r>
              <a:rPr lang="sk-SK" sz="3200" b="1" cap="all" dirty="0" err="1" smtClean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</a:rPr>
              <a:t>india</a:t>
            </a:r>
            <a:endParaRPr lang="sk-SK" sz="3200" b="1" cap="all" dirty="0">
              <a:ln w="22225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7" name="Ovál 6"/>
          <p:cNvSpPr/>
          <p:nvPr/>
        </p:nvSpPr>
        <p:spPr>
          <a:xfrm>
            <a:off x="4933951" y="3609685"/>
            <a:ext cx="1428750" cy="1581439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8875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221759" y="1571893"/>
            <a:ext cx="2498501" cy="4647932"/>
          </a:xfrm>
        </p:spPr>
        <p:txBody>
          <a:bodyPr>
            <a:normAutofit/>
          </a:bodyPr>
          <a:lstStyle/>
          <a:p>
            <a:r>
              <a:rPr lang="sk-SK" dirty="0" smtClean="0"/>
              <a:t> </a:t>
            </a:r>
            <a:r>
              <a:rPr lang="sk-SK" dirty="0" smtClean="0"/>
              <a:t>Severná Kórea = KĽDR</a:t>
            </a:r>
          </a:p>
          <a:p>
            <a:endParaRPr lang="sk-SK" dirty="0" smtClean="0"/>
          </a:p>
          <a:p>
            <a:r>
              <a:rPr lang="sk-SK" dirty="0" smtClean="0"/>
              <a:t>Južná Kórea = Kórejská republika</a:t>
            </a:r>
            <a:endParaRPr lang="sk-SK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96000" y="343129"/>
            <a:ext cx="9396000" cy="6147823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3184" y="343129"/>
            <a:ext cx="3510598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sk-SK" sz="3200" b="1" cap="all" dirty="0" smtClean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</a:rPr>
              <a:t>Štáty KÓREJSKÉHO POLOSTROVA</a:t>
            </a:r>
            <a:endParaRPr lang="sk-SK" sz="3200" b="1" cap="all" dirty="0">
              <a:ln w="22225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7" name="Ovál 6"/>
          <p:cNvSpPr/>
          <p:nvPr/>
        </p:nvSpPr>
        <p:spPr>
          <a:xfrm>
            <a:off x="8553450" y="2762250"/>
            <a:ext cx="466726" cy="48577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8875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" y="1571893"/>
            <a:ext cx="2905124" cy="4647932"/>
          </a:xfrm>
        </p:spPr>
        <p:txBody>
          <a:bodyPr>
            <a:normAutofit/>
          </a:bodyPr>
          <a:lstStyle/>
          <a:p>
            <a:r>
              <a:rPr lang="sk-SK" dirty="0" smtClean="0"/>
              <a:t>Štát: </a:t>
            </a:r>
            <a:r>
              <a:rPr lang="sk-SK" b="1" dirty="0" smtClean="0"/>
              <a:t>Indonézia</a:t>
            </a:r>
          </a:p>
          <a:p>
            <a:pPr lvl="1"/>
            <a:r>
              <a:rPr lang="sk-SK" dirty="0" smtClean="0"/>
              <a:t>t</a:t>
            </a:r>
            <a:r>
              <a:rPr lang="sk-SK" dirty="0" smtClean="0"/>
              <a:t>vorená týmito súostroviami: </a:t>
            </a:r>
          </a:p>
          <a:p>
            <a:pPr lvl="1">
              <a:buNone/>
            </a:pPr>
            <a:r>
              <a:rPr lang="sk-SK" dirty="0" smtClean="0"/>
              <a:t>	</a:t>
            </a:r>
            <a:r>
              <a:rPr lang="sk-SK" i="1" dirty="0" smtClean="0"/>
              <a:t>1.Veľké </a:t>
            </a:r>
            <a:r>
              <a:rPr lang="sk-SK" i="1" dirty="0" err="1" smtClean="0"/>
              <a:t>Sundy</a:t>
            </a:r>
            <a:endParaRPr lang="sk-SK" i="1" dirty="0" smtClean="0"/>
          </a:p>
          <a:p>
            <a:pPr lvl="1">
              <a:buNone/>
            </a:pPr>
            <a:r>
              <a:rPr lang="sk-SK" i="1" dirty="0" smtClean="0"/>
              <a:t>	</a:t>
            </a:r>
            <a:r>
              <a:rPr lang="sk-SK" i="1" dirty="0" smtClean="0"/>
              <a:t>2.Malé </a:t>
            </a:r>
            <a:r>
              <a:rPr lang="sk-SK" i="1" dirty="0" err="1" smtClean="0"/>
              <a:t>Sundy</a:t>
            </a:r>
            <a:endParaRPr lang="sk-SK" i="1" dirty="0" smtClean="0"/>
          </a:p>
          <a:p>
            <a:endParaRPr lang="sk-SK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96000" y="343129"/>
            <a:ext cx="9396000" cy="6147823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3184" y="343129"/>
            <a:ext cx="3510598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sk-SK" sz="3200" b="1" cap="all" dirty="0" smtClean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</a:rPr>
              <a:t>Ostrovný štát</a:t>
            </a:r>
            <a:endParaRPr lang="sk-SK" sz="3200" b="1" cap="all" dirty="0">
              <a:ln w="22225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7" name="Ovál 6"/>
          <p:cNvSpPr/>
          <p:nvPr/>
        </p:nvSpPr>
        <p:spPr>
          <a:xfrm>
            <a:off x="6553200" y="5305425"/>
            <a:ext cx="3295650" cy="1143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8875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" y="1571893"/>
            <a:ext cx="2905124" cy="4647932"/>
          </a:xfrm>
        </p:spPr>
        <p:txBody>
          <a:bodyPr>
            <a:normAutofit/>
          </a:bodyPr>
          <a:lstStyle/>
          <a:p>
            <a:r>
              <a:rPr lang="sk-SK" dirty="0" smtClean="0"/>
              <a:t>Štát: </a:t>
            </a:r>
            <a:r>
              <a:rPr lang="sk-SK" b="1" dirty="0" smtClean="0"/>
              <a:t>Filipíny</a:t>
            </a:r>
          </a:p>
          <a:p>
            <a:pPr lvl="1"/>
            <a:r>
              <a:rPr lang="sk-SK" dirty="0" smtClean="0"/>
              <a:t>Veľký producent kokosových orechov</a:t>
            </a:r>
            <a:endParaRPr lang="sk-SK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96000" y="343129"/>
            <a:ext cx="9396000" cy="6147823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3184" y="343129"/>
            <a:ext cx="3510598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sk-SK" sz="3200" b="1" cap="all" dirty="0" smtClean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</a:rPr>
              <a:t>Ostrovný štát</a:t>
            </a:r>
            <a:endParaRPr lang="sk-SK" sz="3200" b="1" cap="all" dirty="0">
              <a:ln w="22225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7" name="Ovál 6"/>
          <p:cNvSpPr/>
          <p:nvPr/>
        </p:nvSpPr>
        <p:spPr>
          <a:xfrm>
            <a:off x="8096249" y="4257674"/>
            <a:ext cx="733425" cy="1133475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44034" name="Picture 2" descr="Palma kokosová – pěstování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500" y="2425700"/>
            <a:ext cx="6162675" cy="4105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875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85</Words>
  <Application>Microsoft Office PowerPoint</Application>
  <PresentationFormat>Vlastná</PresentationFormat>
  <Paragraphs>34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2</vt:i4>
      </vt:variant>
      <vt:variant>
        <vt:lpstr>Nadpisy snímok</vt:lpstr>
      </vt:variant>
      <vt:variant>
        <vt:i4>9</vt:i4>
      </vt:variant>
    </vt:vector>
  </HeadingPairs>
  <TitlesOfParts>
    <vt:vector size="11" baseType="lpstr">
      <vt:lpstr>Motiv Office</vt:lpstr>
      <vt:lpstr>2_Motiv sady Office</vt:lpstr>
      <vt:lpstr>ŠTÁTY ÁZIE</vt:lpstr>
      <vt:lpstr>Štáty Arabského polostrova</vt:lpstr>
      <vt:lpstr>ZAKAUKAZSKÉ ŠTÁTY</vt:lpstr>
      <vt:lpstr>Štáty poLostrova zadná india</vt:lpstr>
      <vt:lpstr>Štáty poLostrova PREDNÁ india</vt:lpstr>
      <vt:lpstr>Štáty KÓREJSKÉHO POLOSTROVA</vt:lpstr>
      <vt:lpstr>Ostrovný štát</vt:lpstr>
      <vt:lpstr>Ostrovný štát</vt:lpstr>
      <vt:lpstr>Snímka 9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OBYVATEĽSTVO A SÍDLA ÁZIE</dc:title>
  <dc:creator>Mirka Chlupíková</dc:creator>
  <cp:lastModifiedBy>sokol</cp:lastModifiedBy>
  <cp:revision>62</cp:revision>
  <dcterms:created xsi:type="dcterms:W3CDTF">2014-03-01T16:43:58Z</dcterms:created>
  <dcterms:modified xsi:type="dcterms:W3CDTF">2023-04-23T08:32:38Z</dcterms:modified>
</cp:coreProperties>
</file>