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96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14.2.2019</a:t>
            </a:fld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Zástupný symbol päty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14.2.2019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14.2.2019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14.2.2019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14.2.2019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14.2.2019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14.2.2019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14.2.2019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14.2.2019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9" name="Zástupný symbol dátumu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14.2.2019</a:t>
            </a:fld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sk-SK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14.2.2019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14.2.2019</a:t>
            </a:fld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4818" name="Picture 2" descr="VÃ½sledok vyhÄ¾adÃ¡vania obrÃ¡zkov pre dopyt kalamen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04800"/>
            <a:ext cx="9049452" cy="510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 l="12299" t="18750" r="41435" b="16667"/>
          <a:stretch>
            <a:fillRect/>
          </a:stretch>
        </p:blipFill>
        <p:spPr bwMode="auto">
          <a:xfrm>
            <a:off x="228600" y="228600"/>
            <a:ext cx="8252952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https://www.interez.sk/wp-content/uploads/2018/06/miesta-ako-z-inych-krajin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7650" name="Picture 2" descr="SÃºvisiaci obrÃ¡zo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448800" cy="65975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8674" name="Picture 2" descr="VÃ½sledok vyhÄ¾adÃ¡vania obrÃ¡zkov pre dopyt bojnicky zamo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212974" cy="5181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9698" name="Picture 2" descr="VÃ½sledok vyhÄ¾adÃ¡vania obrÃ¡zkov pre dopyt sulovske skal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799" y="0"/>
            <a:ext cx="8391505" cy="6705600"/>
          </a:xfrm>
          <a:prstGeom prst="rect">
            <a:avLst/>
          </a:prstGeom>
          <a:noFill/>
        </p:spPr>
      </p:pic>
      <p:pic>
        <p:nvPicPr>
          <p:cNvPr id="29700" name="Picture 4" descr="VÃ½sledok vyhÄ¾adÃ¡vania obrÃ¡zkov pre dopyt tianzi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533400"/>
            <a:ext cx="8572500" cy="4819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22" name="Picture 2" descr="VÃ½sledok vyhÄ¾adÃ¡vania obrÃ¡zkov pre dopyt klin soch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212237" cy="6172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1746" name="Picture 2" descr="VÃ½sledok vyhÄ¾adÃ¡vania obrÃ¡zkov pre dopyt zadielska tiesna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9448800" cy="2362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2770" name="Picture 2" descr="VÃ½sledok vyhÄ¾adÃ¡vania obrÃ¡zkov pre dopyt Hammam â kÃºpele islamskÃ©ho svet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038526" cy="6019800"/>
          </a:xfrm>
          <a:prstGeom prst="rect">
            <a:avLst/>
          </a:prstGeom>
          <a:noFill/>
        </p:spPr>
      </p:pic>
      <p:pic>
        <p:nvPicPr>
          <p:cNvPr id="32772" name="Picture 4" descr="VÃ½sledok vyhÄ¾adÃ¡vania obrÃ¡zkov pre dopyt Hammam â kÃºpele islamskÃ©ho svet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74582" cy="609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 l="12299" t="17708" r="40849" b="12500"/>
          <a:stretch>
            <a:fillRect/>
          </a:stretch>
        </p:blipFill>
        <p:spPr bwMode="auto">
          <a:xfrm>
            <a:off x="0" y="-1"/>
            <a:ext cx="8077200" cy="6764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dliatok">
  <a:themeElements>
    <a:clrScheme name="Odliatok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dliatok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dlia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11</TotalTime>
  <Words>0</Words>
  <PresentationFormat>Prezentácia na obrazovke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2" baseType="lpstr">
      <vt:lpstr>Odliatok</vt:lpstr>
      <vt:lpstr>Snímka 1</vt:lpstr>
      <vt:lpstr>Snímka 2</vt:lpstr>
      <vt:lpstr>Snímka 3</vt:lpstr>
      <vt:lpstr>Snímka 4</vt:lpstr>
      <vt:lpstr>Snímka 5</vt:lpstr>
      <vt:lpstr>Snímka 6</vt:lpstr>
      <vt:lpstr>Snímka 7</vt:lpstr>
      <vt:lpstr>Snímka 8</vt:lpstr>
      <vt:lpstr>Snímka 9</vt:lpstr>
      <vt:lpstr>Snímka 10</vt:lpstr>
      <vt:lpstr>Snímka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hp</dc:creator>
  <cp:lastModifiedBy>hp</cp:lastModifiedBy>
  <cp:revision>11</cp:revision>
  <dcterms:created xsi:type="dcterms:W3CDTF">2019-02-14T17:52:41Z</dcterms:created>
  <dcterms:modified xsi:type="dcterms:W3CDTF">2019-02-14T18:04:42Z</dcterms:modified>
</cp:coreProperties>
</file>