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oramenný trojuholník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uhlý trojuholník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ovnoramenný trojuholník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cxnSp>
        <p:nvCxnSpPr>
          <p:cNvPr id="11" name="Rovná spojnica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ovná spojnica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avouhlý trojuholník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nica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812B65-9A1B-42FF-8DDA-365A2B0950AF}" type="datetimeFigureOut">
              <a:rPr lang="sk-SK" smtClean="0"/>
              <a:pPr/>
              <a:t>6.6.2021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267494"/>
            <a:ext cx="8305800" cy="11803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sz="4800" b="1" dirty="0" smtClean="0"/>
              <a:t>HÁDAJ čo / kto SOM ???</a:t>
            </a:r>
            <a:endParaRPr lang="sk-SK" sz="48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Obláčik 3"/>
          <p:cNvSpPr/>
          <p:nvPr/>
        </p:nvSpPr>
        <p:spPr>
          <a:xfrm>
            <a:off x="990600" y="1676400"/>
            <a:ext cx="7162800" cy="4038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Sme Európskym národom, kt. ako .. Spozorovali pobrežie Austrálie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láčik 4"/>
          <p:cNvSpPr/>
          <p:nvPr/>
        </p:nvSpPr>
        <p:spPr>
          <a:xfrm>
            <a:off x="990600" y="1828800"/>
            <a:ext cx="7162800" cy="40386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záliv oddeľujúci Tasmániu od Austrálie.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Obláčik 5"/>
          <p:cNvSpPr/>
          <p:nvPr/>
        </p:nvSpPr>
        <p:spPr>
          <a:xfrm>
            <a:off x="457200" y="1905000"/>
            <a:ext cx="7162800" cy="403860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podnebné pásmo rozprestierajúce sa na juhu </a:t>
            </a: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Tasmánie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láčik 6"/>
          <p:cNvSpPr/>
          <p:nvPr/>
        </p:nvSpPr>
        <p:spPr>
          <a:xfrm>
            <a:off x="914400" y="1600200"/>
            <a:ext cx="7162800" cy="403860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známa rovnobežka prechádzajúca územím Austrálie.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láčik 7"/>
          <p:cNvSpPr/>
          <p:nvPr/>
        </p:nvSpPr>
        <p:spPr>
          <a:xfrm>
            <a:off x="9144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</a:t>
            </a: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známa nížina Austrálie. 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láčik 8"/>
          <p:cNvSpPr/>
          <p:nvPr/>
        </p:nvSpPr>
        <p:spPr>
          <a:xfrm>
            <a:off x="8382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známy polostrov v SV časti Austrálie. 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láčik 9"/>
          <p:cNvSpPr/>
          <p:nvPr/>
        </p:nvSpPr>
        <p:spPr>
          <a:xfrm>
            <a:off x="1066800" y="1905000"/>
            <a:ext cx="7162800" cy="4038600"/>
          </a:xfrm>
          <a:prstGeom prst="cloudCallou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Iný názov pre </a:t>
            </a:r>
            <a:r>
              <a:rPr lang="sk-SK" sz="32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Ayersovú</a:t>
            </a:r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skalu je ?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Obláčik 10"/>
          <p:cNvSpPr/>
          <p:nvPr/>
        </p:nvSpPr>
        <p:spPr>
          <a:xfrm>
            <a:off x="1219200" y="1981200"/>
            <a:ext cx="7162800" cy="4038600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Ktoré z uvedených morí neobmýva Austráliu?</a:t>
            </a:r>
          </a:p>
          <a:p>
            <a:pPr algn="ctr"/>
            <a:r>
              <a:rPr lang="sk-SK" sz="3200" b="1" dirty="0" err="1" smtClean="0">
                <a:solidFill>
                  <a:srgbClr val="FF0000"/>
                </a:solidFill>
              </a:rPr>
              <a:t>Timorské</a:t>
            </a:r>
            <a:r>
              <a:rPr lang="sk-SK" sz="3200" b="1" dirty="0" smtClean="0">
                <a:solidFill>
                  <a:srgbClr val="FF0000"/>
                </a:solidFill>
              </a:rPr>
              <a:t>, Koralové, Ochotské, </a:t>
            </a:r>
            <a:r>
              <a:rPr lang="sk-SK" sz="3200" b="1" dirty="0" err="1" smtClean="0">
                <a:solidFill>
                  <a:srgbClr val="FF0000"/>
                </a:solidFill>
              </a:rPr>
              <a:t>Tasmánovo</a:t>
            </a:r>
            <a:r>
              <a:rPr lang="sk-SK" sz="3200" b="1" dirty="0" smtClean="0">
                <a:solidFill>
                  <a:srgbClr val="FF0000"/>
                </a:solidFill>
              </a:rPr>
              <a:t>.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12" name="Obláčik 11"/>
          <p:cNvSpPr/>
          <p:nvPr/>
        </p:nvSpPr>
        <p:spPr>
          <a:xfrm>
            <a:off x="1219200" y="1828800"/>
            <a:ext cx="7162800" cy="4038600"/>
          </a:xfrm>
          <a:prstGeom prst="cloud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anglický moreplavec, ktorý zmapoval V pobrežie Austrálie.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bláčik 12"/>
          <p:cNvSpPr/>
          <p:nvPr/>
        </p:nvSpPr>
        <p:spPr>
          <a:xfrm>
            <a:off x="1066800" y="1828800"/>
            <a:ext cx="7162800" cy="4038600"/>
          </a:xfrm>
          <a:prstGeom prst="cloud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Som známa rieka Austrálie prameniaca v </a:t>
            </a:r>
            <a:r>
              <a:rPr lang="sk-SK" sz="3200" b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najvyššom pohorí.</a:t>
            </a:r>
            <a:endParaRPr lang="sk-SK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615000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Pšenica,   cukrová trstina,    bavlník,    99% prisťahovalci,       diamanty, Canberra,     Federácia,     urbanizácia 85%,    nízka hustota zaľudnenia,    zlato,      Melbourne,        málo poľnohospodárskej pôdy,     bauxit, železná ruda,    konštitučná monarchia, angličtina,       </a:t>
            </a:r>
            <a:r>
              <a:rPr lang="sk-SK" sz="3600" b="1" dirty="0" err="1" smtClean="0">
                <a:latin typeface="Times New Roman" pitchFamily="18" charset="0"/>
                <a:cs typeface="Times New Roman" pitchFamily="18" charset="0"/>
              </a:rPr>
              <a:t>Aborigéni</a:t>
            </a: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,        vysoká životná úroveň,       chov oviec, </a:t>
            </a:r>
          </a:p>
          <a:p>
            <a:pPr>
              <a:buNone/>
            </a:pPr>
            <a:r>
              <a:rPr lang="sk-SK" sz="3600" b="1" dirty="0" smtClean="0">
                <a:latin typeface="Times New Roman" pitchFamily="18" charset="0"/>
                <a:cs typeface="Times New Roman" pitchFamily="18" charset="0"/>
              </a:rPr>
              <a:t>     Sydney</a:t>
            </a:r>
            <a:endParaRPr lang="sk-SK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sk-SK" b="1" dirty="0" smtClean="0"/>
              <a:t>AUSTRÁLIA</a:t>
            </a:r>
            <a:r>
              <a:rPr lang="sk-SK" dirty="0" smtClean="0"/>
              <a:t> – </a:t>
            </a:r>
            <a:r>
              <a:rPr lang="sk-SK" dirty="0" err="1" smtClean="0"/>
              <a:t>humánnogeograf</a:t>
            </a:r>
            <a:r>
              <a:rPr lang="sk-SK" dirty="0" smtClean="0"/>
              <a:t>. charakteristika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3314" name="Picture 2" descr="http://www.australie24.cz/wp-content/uploads/2011/04/obyvatelstvo-australie-4-230x15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9594" y="2286000"/>
            <a:ext cx="3683806" cy="2514600"/>
          </a:xfrm>
          <a:prstGeom prst="rect">
            <a:avLst/>
          </a:prstGeom>
          <a:noFill/>
        </p:spPr>
      </p:pic>
      <p:pic>
        <p:nvPicPr>
          <p:cNvPr id="13316" name="Picture 4" descr="http://www.oskole.sk/userfiles/image/2011/oktober/Zemepis%206%20-%20Hospod%C3%A1rstvo%20Austr%C3%A1lie_html_m118123c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0249" y="2286000"/>
            <a:ext cx="3803151" cy="2538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Štátne zriadenie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s://kcs-ouellette.wikispaces.com/file/view/Map_3.gif/197823710/309x248/Map_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6705600" cy="5381841"/>
          </a:xfrm>
          <a:prstGeom prst="rect">
            <a:avLst/>
          </a:prstGeom>
          <a:noFill/>
        </p:spPr>
      </p:pic>
      <p:pic>
        <p:nvPicPr>
          <p:cNvPr id="29702" name="Picture 6" descr="http://www.statnevlajky.sk/data/flags/ultra/a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0225" y="0"/>
            <a:ext cx="4803775" cy="240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0410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/>
              <a:t>Obyvateľstvo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6626" name="AutoShape 2" descr="Výsledok vyhľadávania obrázkov pre dopyt australia obyvatelstvo map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6628" name="Picture 4" descr="http://populace.population.city/images/mappopul2/6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82000" cy="4191000"/>
          </a:xfrm>
          <a:prstGeom prst="rect">
            <a:avLst/>
          </a:prstGeom>
          <a:noFill/>
        </p:spPr>
      </p:pic>
      <p:pic>
        <p:nvPicPr>
          <p:cNvPr id="26632" name="Picture 8" descr="http://www.australiafever.net/blog/wp-content/uploads/2014/05/Aborigeni-620x3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7289074" cy="4114800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28600" y="5943600"/>
            <a:ext cx="397256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3600" b="1" dirty="0" smtClean="0"/>
              <a:t>Prisťahovalci </a:t>
            </a:r>
            <a:r>
              <a:rPr lang="sk-SK" sz="3600" dirty="0" smtClean="0"/>
              <a:t>???</a:t>
            </a:r>
            <a:endParaRPr lang="sk-SK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b="1" dirty="0" smtClean="0"/>
              <a:t>Hospodárstvo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www.hajduch.net/system/files/image/svet/australie/sydne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5105400" cy="3407855"/>
          </a:xfrm>
          <a:prstGeom prst="rect">
            <a:avLst/>
          </a:prstGeom>
          <a:noFill/>
        </p:spPr>
      </p:pic>
      <p:pic>
        <p:nvPicPr>
          <p:cNvPr id="30724" name="Picture 4" descr="http://www.tripzone.cz/content_img_cs/001/brisbane-panorama-mesta-w-189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881722"/>
            <a:ext cx="4500985" cy="297627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www.sportova-kynologia.estranky.sk/img/picture/7/06-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759200" cy="2819400"/>
          </a:xfrm>
          <a:prstGeom prst="rect">
            <a:avLst/>
          </a:prstGeom>
          <a:noFill/>
        </p:spPr>
      </p:pic>
      <p:pic>
        <p:nvPicPr>
          <p:cNvPr id="31748" name="Picture 4" descr="http://obrazky.4ever.sk/data/download/priroda/rastliny/psenica-193421.jpg"/>
          <p:cNvPicPr>
            <a:picLocks noChangeAspect="1" noChangeArrowheads="1"/>
          </p:cNvPicPr>
          <p:nvPr/>
        </p:nvPicPr>
        <p:blipFill>
          <a:blip r:embed="rId3" cstate="print"/>
          <a:srcRect t="2469" r="8642"/>
          <a:stretch>
            <a:fillRect/>
          </a:stretch>
        </p:blipFill>
        <p:spPr bwMode="auto">
          <a:xfrm>
            <a:off x="3581400" y="0"/>
            <a:ext cx="3211975" cy="2286000"/>
          </a:xfrm>
          <a:prstGeom prst="rect">
            <a:avLst/>
          </a:prstGeom>
          <a:noFill/>
        </p:spPr>
      </p:pic>
      <p:pic>
        <p:nvPicPr>
          <p:cNvPr id="31750" name="Picture 6" descr="http://www.vitarian.sk/assets/images/clanky/vyziva/2015/vinic-sprevadza-ludstvo-uz-tis%C3%ADcky-rokov/Vinohra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5557" y="2286000"/>
            <a:ext cx="3878443" cy="2590800"/>
          </a:xfrm>
          <a:prstGeom prst="rect">
            <a:avLst/>
          </a:prstGeom>
          <a:noFill/>
        </p:spPr>
      </p:pic>
      <p:pic>
        <p:nvPicPr>
          <p:cNvPr id="31752" name="Picture 8" descr="http://www.chovzvirat.cz/images/zvirata/merino_qpx83bb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752600"/>
            <a:ext cx="6006352" cy="5105400"/>
          </a:xfrm>
          <a:prstGeom prst="rect">
            <a:avLst/>
          </a:prstGeom>
          <a:noFill/>
        </p:spPr>
      </p:pic>
      <p:pic>
        <p:nvPicPr>
          <p:cNvPr id="31754" name="Picture 10" descr="http://m1.aimg.sk/tahaky/d_31121_10432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2209800"/>
            <a:ext cx="6096000" cy="3971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geologie.vsb.cz/loziska/suroviny/rudy/bauxit%2001_resiz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715000" cy="4286250"/>
          </a:xfrm>
          <a:prstGeom prst="rect">
            <a:avLst/>
          </a:prstGeom>
          <a:noFill/>
        </p:spPr>
      </p:pic>
      <p:pic>
        <p:nvPicPr>
          <p:cNvPr id="32772" name="Picture 4" descr="http://t2.aimg.sk/magaziny/KLV2n0j5SI6KTpX5uuHnbQ~Diamant-Cullinan.jpg?t=LzgwMHgwL3NtYXJ0&amp;h=_xvgVmG-XydEY2vAooNoDg&amp;e=2145916800&amp;v=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086100"/>
            <a:ext cx="6705600" cy="3771900"/>
          </a:xfrm>
          <a:prstGeom prst="rect">
            <a:avLst/>
          </a:prstGeom>
          <a:noFill/>
        </p:spPr>
      </p:pic>
      <p:sp>
        <p:nvSpPr>
          <p:cNvPr id="32774" name="AutoShape 6" descr="data:image/jpeg;base64,/9j/4AAQSkZJRgABAQAAAQABAAD/2wCEAAkGBxISEhITExMWFhUWGRcXGBgXGBgXGBgYFyAbFhsYGB4YHiggGR4mGxYbITEiJSkrLi4uGCAzODMtQyguLisBCgoKDg0OGxAQGzAlICUvLS0tNS8tLS0tMy0tLS0tLzItLzUtLi0tLS8tLy8tOC0tLS0tLy0tLS0tLS0tLS0rLf/AABEIAMIBAwMBIgACEQEDEQH/xAAcAAEAAgMBAQEAAAAAAAAAAAAABAUCAwYHAQj/xAA5EAACAQMDAgUCAwYGAgMAAAABAhEAAyEEEjEFQQYTIlFhcYEyQpEjUqGxwfAHFDNy0eEV8SRDkv/EABoBAQADAQEBAAAAAAAAAAAAAAABAgQDBQb/xAArEQACAgICAgEDAgcBAAAAAAAAAQIRAzESIQRBURMiMoHBQmFxkbHw8QX/2gAMAwEAAhEDEQA/APcaUpQClKUApSlAKUpQClKUApSlAKUpQClKqOt9ft6YohBa487UUruIHJ9RGKrKSirZKTfSLelci3jYHKWSRvVJLqBLcZEgjGCCQZAHNbdd4509iBeDqSYG0bsYE9jyeACY7VyXk4m6sv8ASn8HU0rC1cDKGUyrAEEcEHIIrOu5zFKUoBSlKAUpSgFKUoBSlKAUpSgFKUoBSlKAUpSgFKUoBSlKAUpSgFKUoBSlROo69LQ9bBS07Z7n+4/WolJRVslK+kR+q9V8oQq7m+pAHtMA1wfiW89y9vJBhEIIAgNkkQMjEdycn3q81mmaGuH1knAUEDcWBBWD/f8AKo1GlLMS42g7hAkwwCgkz8Hv7V4Pk+TObr16NuGEY9mjpQZ0uqVBliygt3JJBEZMNmJyAInmqnriMml3am3YutaYW1LQQ5nDtvxtgzBAPee1TdVDSVmSomJMAwmCJBGDnPE965Hxxrw6W7KEFniQJkLhlkHO44y3aB3quL75I6ONHv3S3DWbREQUQjaQVggcEYIqVXBeDvFult6CxbG5blm0lvy2VgSyjbgxBkifian9S8R3ZHllVEExG44/eJwAeeO2a9iflYobZhWKTejrqVyngLxS2uXUB1CvZubZHDI0lG+sAg/ScTA6uu8ZKStFJJp0xSlKsQKUpQClKUApSlAKUpQClKUApSlAKUpQClKUApSlAKUpQClKUArl/Gb2FNm5cubHQOVEbtytCsp9pwJ5Haui1WpW2u5yAP7wK8/69rbd93c7TsXcN3CBCfWMxu2se3MVj8zKow4+2dsMG3fotOk9QFwKoJEY4EHtjvyJx/3WvqOhu7gfNARuB5YIA9JJIgE8KYmIHaqjpmmP7O4MJudt5YFimE3EyYAJIHY4M81I1PUlu3mshhFtST/9YCEgFW3Egz9hEH4rx6pdo1V30Q9RcKKi27cpDHexRBkA7iB2z7zI+IrjW0ouXXi4gRd2xkAJhirSAMHaRGSuMjvXV+JevpbsqqFNzg25WZXaOfYcdj9xWOj0FuxpDcQBkVZNsECZUsx9ZjEBu8AxVo2u/kun12cr/wCQvKLr6YMrftMjO6W/ZqQ07slRAMnbVl1rrVxNG4c/tGhDIGfMzyOSuR39wcY1eFdIxtK0WRbU4UtLCcyVnmSDJ7xV3ruoWLlv9oH/AADaBBP7InDQTBnbB+D7CZl+VVpks6b/AAo6ds0YvN+K8fkDZbJVMfPqaefUPau2qH0ewbdiyjRuVFBjAkATHxNS1YHIr3oRUYpI82UuTbPtKUq5UUpSgFKUoBSlKAUpSgFKUoBSlKAUpSgFKUoBSlKAUpSgFV/iDqB0+mvXlXebaFgvvHvHbufgVYVq1W3Y+4wu0yT7RmoeiUeWXeq6q7Ny6J2w6+YsricBQRgk5x+WJMGo/UQHSZ23suCrKAO4UDk5E94AExXwaK6WUCIYOPxBvUu2GYnKqAInP4viofUemAggk70xKEyw/Mr7Rx/UV83Kbu5P9z1IxXo0ra3LuYFgSCVLHbAOQR+acH+PvWJ115dxcbiX4C4O45MmSYgQs9x7Vp0CO7EQVAkYJ+k5PHFT108AlljcpEj3YwPp+Hn5+KjnTLuKIPifqP7BU8sAqVLKtsKxgRGMYcHn3FSuiK2q0gldkeYDuB9LSwMs07cgGB2MTit2oSdohQsgExwJyZIMcH257TWrVa+4sq+mKssFSm4gyTIyeYk/cfQdFJSjRWmtH2zath/KkBFYjZLLu28QFxzJ9578REsafclxmTaR6ArzsBMbWkZyScExPftWeo0STbcgh2OUBYBQQSJDe/1n4qfbfcFDKoAIaQvBH4S0n1CZx9KpOXEsleiw0njTUraVd4O0wCQSdvtcwSxAHIjkTNTOgdabTF7ht+m6c2gQIckneok7Z4K/E8gzz723UelgcEGAvB7EACeYyeBV10+0cbySW2tIMwTEfBJkHmeKs/LyKSlFlHhhXaOy6B4pt6q49vbsdZIBMhgIkjAOJjjseYqz1PVLKDNxfoDuY/RVkng/pXGf+IRgzEqpXKmQGDEdo/lwT71W63XWrAK2wWZgouNgorLgkRGfSTiPxc1sh/6M+P3Lsyvx4t/adt07xNYvFx6k2v5QLgKGc5gZ/nzV0DXhWovblPmlQn4QJ9TMJmQMnPce3cV3X+GbXydSSG8jcRbduHIMErPqYCI3EDjvmNPj+TKb4yRXLhUVaO8pSlbjMKUpQClKUApSlAKUpQClKUApSlAKUpQClKUArzPxP413nYgITftMQdwMjORAgE/YDmvTK8i8Q9LOn1VxfO2IXNyNrepXDmSR2UkiBH4ZrF5zkoKtezR46i5dnzp2q2XTqEU7totrakMqATJEGJJCglo5xFTNJZfzZMnu+xQQQ3KnPsFGT2mtOiFu0QTkERHBE+xjvEZyN3NTb3U39AUkARITEE/P2/jwa8VyXtm1pvSGo6KfS+0iCRGFxl+J4we3/exFAPOAJOAQB9fxfxMZrX67lz85BJhWfiMcgfyHtW6/qCoKNbgHEgziT3B/v9Zq2vRWmV1oKXBJME8L2IMQPtOTj1COIrG7qbVw7bbIoYy5Eqy+X+LdIESVUD4+sDbreN9nduABCKYLRgiTjk/GDg+8G7ons2iz3PK/NPpdiPxQQQSW59XI3T9bx0TsrOr6oi5LEzBkekx2/L6cHM/NbNM73FAA/wB2OBMdu/8AOoOpuE3AykQYySTMieSO8/x4q56dafaQZg4EAiI7/WI9sGuc6Ss0aXRJs2mAMCQMkHM4Jx881b6cC1GNwJByCIOO8HO1jj4rOwnpJRdrxM7JAMCQBP3/ALmrjpVpGkPDr2bhgxhY29vf7T3mmPGpur7M+TI0U3Wbw4AP7xPYgfwnPHNcq1yXJI5PucgY/Su88S2ClvaDM8CANoEksSMRE/NclZ6eGBM5mAMcbRA+g/4qckHCVMthknGyp12rSyihlVVjLdwWk75xJxgGc5rov8OPHBKta1ChUmbJRSfTy26B3aWwMSfaqfq3SlvBbZ4BklTJER+KM/hJ+g+9P8MPB9y4b++Eto+zHJeA0rmPwsDOR6uDkVv8SUqbh+RyzpfxaPZrF5XVXUyrAEEdwa2Vr09kIqovCiBmf4nmtleytdnnClKVIFKUoBSlKAUpSgFKUoBSlKAUpSgFKVW9W6sLIO1TccCSikSBn1GeBj7/AKxWUlFWyUm3SLKqLxL4ZtawSxYOFZVIMDPG4fmAOYrR0vxMXvizcVVJQsCGniMGQIwR98VeNrbYYIXXceFkSftXNSx5Y/KLVKD/AJnmOg6aVW5bZ2mSADJzJ7do3RMCY9udWntt5ot7SCAHcNkhW4k5jMn7Ve+K4TXW3ulyhQkbYBESoX6bjMk/mjtWlbdq95jbZeSAWBBJA2hlIkngZP2r5/ycfGbi/R6OOf22bLr+WvEQ2QJmMnJB/gB35FaE6yjkhtykp6XIOD3JI7TA/WpT6CVB29gsAyR2liTz2jMVpTpabIcy+0HBJ/Dyi7uWMnkflrnctD7PZM/yqXDbe16DK8gj1xJOPYA/cVzus1F5izXHt+VBS0q5Y7Y3liZyTPeM/reX7OzTH0kLkHcRndMGAeYgx8VzCttgDa0j0jbgTyJEmPV710nOuvbGON9mkqjgkksVMyPUdvbIz3HHt2q709nYAgyVJLBSCCSInj6T2x2zWOm1BjZLBYyAe4wIHYRA78fAqf03TyrftD+0IlOZXhzj1bjP1xGBk84RU+osmcnHaJVi45AgbePwjJzxM+/1+tbLd42yUYMASpKkYJ957f8AVbbhW0oW2kNOQIwOIOeZPPc1EAYwQxLCJIkKp7Dcc81DuD3o5/kZ9bD3LZL4IYLHdce4x+YVQ9B1Qa7eUgjcfQuArMAu8Z9yZGexq3u313BHy5kQQAYMQNw+1VOi0thCUtIdxaWaIExtPq+TAmM/wrpyUm/3LJVGjb1Tp8kNbI3HkzEDPtyJjP1+0/wx1BtJK3NptM0tBEq8AEgTkHEj7/XXokATbdZd4ADGcSTECTJncJxz7VBt2UBfaIloWBBO3GWOeSF5GI5mr4pTxyUlsSqS4s9L0ust3ASjq0cwZiff24rfXg/UuqXEc+Xde2V/ZjyyNwZh5m+JEgQIngmOCRXqvgLr51ulS45BuCA5C7RJAbjsYOR7ivbweR9TpqmYsuHh2dHSlK0nEUpSgFKUoBSlKAUpSgFKUoBSlVfWOtpp8EFmjdA9uOfk/wAqrOcYK5OkSk26RaV5v1W+6arUoGZUdt2VBgqpmCT3xCxBA5GTXY6XxBauW96STkFDyCOd3YD54zXIa7SJqbl4tcIZobawCm2DCyuJiVEyeSIMGvO87NFxSi79/oaMEWm7KjW9aUh/ISfLOxmaNwAJGF2iJnMzgifmbZ1APl3m3goV9cH3BBGDuBLciBAPNVP+RK+hCLmZmUbbBMziCJAPq9zV9r9V5Y2lC0lP3S+6DjH0ECBEmTXmS3aNmuiJ1fq7XrzF7QJ2gJ2xyR6pzGPvMVX2NWqKitut3PMB3AyrcsFOO0H9Vro7mktRbPpDmGP54XncWIjLYkj3ia5rrtxLNq9duAMqDaggNLuQJJOQYk9iJo+U5fd22TFxqkbOs+Ib6XvKtMJAUDH4MAENnJkf+6stN4is3PTcksJO4qvOU/J29TST7n2rzDp2tLmVA/FJUCCAcQP7kV1Hh8lrys6gFFaSc7z2DDvkCPsa6Tx8SXCNHYdWRnJsknA3QPeAPUPkt3/rVf1DQLbKi4MGCdsFvTDTEjEiMSf0ravUksIz3fSYaRLGcQNnYZ7jifpVNrPGRANvTpLPl7ryCd0wFiGH1J7VzjjvZTk10jodLaW5u2W2CgQxDqcEAwMYIyDJHAzUg2A5lfbjmOIloMknuABMDMTXCdN8TONQru0Tc23Gj0hcyu0HgHMzyJMxXo+k6oj2xBWGABIggz+6YgYkd6SxqPT/AMFW3tGrWa9nBEbSMMwkE8T9scVF1V4DbKkpJgexMRO3j0zkZHbiKufJQqsDHqnMmeBxzn+8VVdSb9k6CEOWDRuAnBJHciREc1zdp9sRp9JFTcuqbkH8JDDaCp+5JII7/wAKkXFcJuQ7PSYZXXceAQYwSYOB/GABps6co/q2XP3ScgRInJMd5+1YP1TR2buxrgDCS4YMVBncACFP5s7RxirRdvpF2qImtuPfIQSHDW1RkHoQr+7vHp9J3FZxtGB2o7F7UWmdBd3BJiIghSTuzzkyRn71N6z4o3gratsLZDK1yQGbflhbBUlQZInkg9q5Dr3UXkKi+WoO4BVCsS3ckfGPoBWuGNy6ZCnx9HX6Ppdp7l27qnjdtKq25QWXcgIP1kZxjHavTvAF20+jQ2rexQzqI4baSNwMkkH5rw+3qr66e2Xci2Q6byUYgSsBFcy8AH6bjzMV7p4DC/5GxAIIBV90ybiEo5//AEp4xERWzw4VN2zP5MrRf0pSvRMYpSlAKUpQClKUApSlAKjdR1YtWnuHOxS0TEwJj71Jrh/E3U7p1Gwsgsrjn1i4o3DnGQcYwUEfimuPkZfpQ5F8cOUqPjdW1DxceVt3RCgMfSTkH0849+Yr7qEbcSJZtu5XBkOF3Swn8wEHn8s9orZY0hXyzlrcCREiD7fuwc/zqu1OuQXgysTBgAyAAeWEYzt+DgV4Ms0pvts2qK9Eu50lLiXBafyS/deQpG2GUiYKyTmfV96m6fpos2wqg7Qu0SzHAx+acke47frFudetbgA0xCKxgKDAmZMxnn4xNVmr687OyPdC7l9GQJPMCB6Tt4nPf2FHTVf2I4yIniRFEFywGVGA27gkwTgAE/ePeoNzrTrbYLcY24GzfyYKmFI5MrG37/Sr8ZI5efMDMm1fRIWW3MzqWgycYGc9+aq+jXbtthv2lAeCCSpkTBAx/wBVMYVHZ3StHeaR7iIl1rpEjc3mepCUyqSwAxJGCfUPmvOfFL6nUg3Dbu+Wzt5ZMlVAgNMYByJmMzGK7y311ntOWFsbyqCR+Xlu30xxMjPePbu3gN1tkNpgS1uYyo/EoI9OAB2mPmpxz4SsjWzlvDnge6yqzXUsg5JOSBHpxiDM/wB89v07o5sW/wARe9tCsQZVX/ERAyRJySJ/WolzqZW4ENpbe+DNtixMZBZj9ex7xWzqu9CASxvCGQwEwAfVAH4pznJAM81GXJKWwl8HP9Z6gRuN622/abaCRwzS5iAYJwMTgZwTXOX9QUB2LLQEmQDAME9/nNWfiq4+lurbLAXWWXjIUYKKCcnEkk/vD5rWdNChgwJIn0mQQcEEj4rtFcYptEPZV6B92dxjMggczHft9hzzXQdO63csLFpA4BJ2mSonMwBMyJn+VU6bVYDhScgCY9v5VttqyXUuD2gkz6rfz3/90lTLKJ1mg8SXrIU3LW3OAmCW5MiSBJaZGeK2jxRubabREkQxcL6e4zgdxBGd3aqXzXUrc2iMLwDAUZj8oA3duSfit3UCgfadp/EfTxJmBnMfI+eK4UvgNFR4k8V3QLiW4t72O4iJjcwBBgbWIj2gH3qks6pD+LJP5h7dv4nms/FVtERFVWkdzGR7ERMCOSfeqSwd0R2r0MeOPC0Uvs7XS2kZdwkqAWkQIABAB43HEzyc4rVqNKCDPYYAz8Ekg9gfetXTtYHt7XBIUY/EYETI28cf3zWmwLgZgdwQ8HtmGNvP72RHue8Z48aeyf6kDqHVVVFcw7MAFQqAqIPxBRmMz6z+InjFfpTwjqNPc0enbTf6PlrsEyVjBVj+8DIPzNfmHV9Jm+Q87nyB3XsO+cfSu68B+Mm6TbNl7O+21zdKlVIJAlhJhvSoOYnAmt+KcI/qZMkJSPfKVG6brBetW7oVlFxVcK42sAwkBh2OeKk1rMwpSlAKUpQClKUApSlAQOsdWt6e2zuRIEhZAZu2JPEnmuM611//ADXk7LYCQbiOzAkvhYiMKASTnsPaDB8T665qrjXLdskWXu2k2wWm3BY9iZ9jiBxVRoNOWullm0oOxEII3gmIKnmTyOOa8jyvJcritG3FiSpvZ1vTtW+1iWxIRY9Y2jDEGfTEER2g1Wau+qgsoR3dQU3HG5Q3Ymdp25jbMfNQOpdfbTo6+S6Q0EoQOCQSCZIxHHuSOccfruo2vOR19IB/AxckDgTyJJM98D3rHHG3o6+zqdToA+/cm1+NjMSCoB9RAMgiQecfOK0LoraynpVVTcXc/wCmWMhc5nJMDPBqy0/UUKWnu3lGxDw3qYoZII4LeqYj9K53XdSF4AJaAtsSxZsOxkztzjt788cVEYvXo6ciq1bO5JbdyCWLFyFmCST7kjnvWVkCLm3cRtz3wIJmfvmpVi3nY0TKgiT6mzkATjOOanDphtlHRdysMgifUCAVjv2+smrOXosqRX6a8gb82zhXWSBjnkEZ9U5ieKutApO17Jlj6p7sONwJ5+nP1moa9EFtdyNvtSQDEiM+nmSO0+wk186Tp7ltoU3AAFj4GQZwRnMgsZ9veZ8WriyisteqKAwd3VQ5lQJDADBPtIIyPmpWl68jHezrvAjewYsqrDQoHpzB9MZ/lSs4vbizKSMb2G0LtMxtiJz8c5qH1C55avb2HblmYpJGDtCyAB+Ie+c1SMbdMlpUchqd91zcYkuZb1csW5J+auPDem9aqWbYxMgCYweJ4H0rXp9FtUveEKOIA5MQcn2Jz7dqaPqRDRbUNtViZIBaMQoJy0sAI757Vrk3JUiqSJDrt8w9wxgkAmBgSCOal9MddQtogQ4O2eV3CWkY44x9c1BF57wU+XBulgyyQEAG6Z54ODjI74Bt/DlpFZCrKCFPoMxPaYIEgD2H/PKSqLvZN/BKtaX05UTukyMbj+97ACcRzUPV2iLRfb6lKxGeY7zmCD7cj6C66pb2LutjdtZoEiADyQDEcfHJqk0txyrbwSDIKmfScA/3FcY6stsjOqXF2mSSJPwPr7/TNYr0FG2Ku3JgMCQRMc4z7wPf71a2em2Ru/MrGY+4hu08nP8AY23GtsfKGTaILQpGwSQ0sRGZY8md3arRm1+IZTt0p7Vt7hAKqUgzMhpAIzntPtWOq0jXQgZtnLQoHPOZ4HH1A+TV6+mNy4osL5ptsO5g+lWMAmCdx/T3qNd6nYa8AW2uVLbfSQSMEzbEYgEnPf2qylJ9rZHRX9Tthr9q2EdGVdxYzJBkgLGCMk4+PY1f9J8Oefq7Ftk3Aw1wSs20SctiRnaoBzz7U8IdDu9SuvqNvl6dSBbdkjevMoCBu/3H454r13pnTLVhdttYnLE5Zj7se/8AIdorZg8abacukjNlzJWkTBSlK9QxClKUApSlAKUpQCtWpuFUZgJIBIHvAmK21q1SyjAkiRGDB+1Q9A8v0HiEG+5vAb43wgALbhO+2cGdqqpB9uc1H6p1saQeZctKW9TWSzkLIAO0FRtJ9UYHY571n1rwLdN1rltkujsjqE28xBXBABgCBW3oHgQG8j62SqiVts24EkzmMBTAkDn+fkLxpua5G36kUrRZeCvDy622mv11sNcuFjbtkbba2yTtJX87EEnc3IIq8veAensHjThWefUCdy/7ZJA+kV0yKAAAIAwAOBX2vUjiglSRlc5N3ZzjeCND5ZtiyFBCjcD6htM+kmdpPePc1jc8C6E2xbFnbAMMrMGk9yZ9R/3SK6WlT9KHwiOcvk5XpvgHRWYOwuVIYb4/EOD6QJP1qs6loWtXNltDtZluJtgx5eCkyCAIVvf5rva5jxdrzba0q8tyxEgZCicjkmPvWTy8UFiutHXFOTkc5r7Fuwh3kqW9SrgwMyYkTBImffNeddV8TG1rlt3wuwFShtkptVyP9YTyBJP17Yj0nq6RZuallZ5G1Nsb+YwDOAMkCe/EVWaHwPp772tQmlDH99rhHqT8xVjDEMI4jB9oPn4ILk7i30aJSaj0yJo9alq4VuW1e26mCGncDLbgxmTBkQYgiK5Xr2qDnagdbYAhWOPTwZJzOeZ57V6AfBl9lJVVnsrBdiv3jIDKZOY9oAiuQ6n4X1ga5Z/y+3cWuMLa3HIUelVDDDAz2z9IIN4YpLtot9SN9Mp7rnyltIhZ2hdgO5iSR37CTH2PuKx0BVpW1bfessABIVuwcmJyIH1+Kuej9DuAF1Q7k9gwI2n8wX1ADPt9RWWn0r3Q91LrWlhgoCQCzEHkyzQpbBOTEkZqHKv9ZeyJd6UVKILnqLDcgX1ie49QwJGT7Va9F6be8029Ott9v+rcYtKn2AUZAkHvkEVcdN8P2LTWw6AHFxS0s3clsj0mSsRx39q3dW6/Z0SJglzt2icbZ3epjJGcA/JgVz58nS7KuTLA9GC27hNwgH3JG4MOFDYnGB7mq1ejWvIvXRua4wVoJVN8ACRuAJJBZhJ7x2rlfEPi59VcU2yphiIMyQxgKB8AfbdVk/T9VddGZwosBBbtqhdGScjHMjkA54qJQUdkx5P2RtQ7XLblU8tRjMEqAQSzQccCATj5rZ0zrNr9mttAzNb9cg8ZKbieDkyoMgnHGdf/AI5TcZtUUXcV8skrhdoUYJky3CkDtVj0ldJqHdWK2js2hBdUOi8ySsKxY4ker0ii418lpsjWNNedXt6U7nuqRCKwyRyCRCDvJI5rsPDv+Gli3suahVuOE8trZh7ZWBgyonIngdqtP8P9RYFn/L2bap5KpO1vMDBpAYt3MqQfpjFdXXqeN48IrldmLNlk3WjFFAAAEAYAGAB7CsqUraZxSlKAUpSgFKUoBSlKAVheAKmeKzr4wnFAQLaiD+v6/wBawewGkTmvl1ADB+n17CKWyYg4jE1w0dCTptSIhjBAgz3+RW4alP3hVfesd5NR7dsE4q/MrxLs3B7ivpNVlyyCDGD9a0v8z/eKnmOJb3XhSQJgEx7x2rzzqnUl1e5/M2MsgJtafQZUupyQcmM4OR7dhYuMO5oUQkwikkQcDP19+9ZvJg8qpOjpjai7o8v6lYvMLzPdukom5ApFqHJIUWwvaMSP3vrXWeCOo3WsW0u2dhVFGAQeMlp/MWknjmr0aGyrm4La7yAC0ZgZA/U9q2IgEkRH8a54MLx9tl8mTl0kZm4fc/b+VR2Y/wBKlLtjiZ96iuuf+K1I5Gy25Iia5bxPoth80bgrEbiOFODvJAMCFPI5Y8Sa6W4I7xX1DHH6dq55cSyR4stCTi7R5f4g6jqWYLpGF26fwekAWluAgOCRkkLGYxmD26bw34KDafdrF8+9cYsWuAblXG0CI2jBbsfVn2rp7di0r7xbUMRBbaNxn5Gewqdp7xBgg/7q54cCx/8AC08jlo4np3+HmhsXluBLjEEFVa45VYM4zJz+8TU7r3Rrp8ltGbalC+5XZl3EgQ0gEzgrB7NzjPV3VBz3rC9bA9UZPaK6ShGW0UUmj889W65ea65vWkjcq3LTKWUbSAyk8zAz6p+a6210rQX2/wDhtBuqmAoUswDAKTyoKqCR8g+9d91Pw/pb4Pm2Lb7iGMoA0jAO4ZkAxzxUi10ywrh109pbixtby1DAQVwQJ4JGOxrjLxk1SdHVZa7LrpdpUtogUDYqpgQIUAAD4FS60ae6DgYPt/x71vretGZilKVJApSlAKUpQClKUApSlAKUpQGu7bBye1RNuSAZj9am3FkEVEQFcHJrnMtEyYcT/cVoIjIit54zWCWpFcyxq3D9a1XBie9b304GYrWbYgyZxP0qQR5r6eI/X6Vi8TWaiakkCe3vW63bxzWIU8Vs28+9Q2DUzRWq8Pb4+1SbQ3TmsdSsrI7Z+RREEaZweaC2Ywa1K1SJ9PzVn0DGf6R71JsjB+9RmWSK3K3aoYMrrxiKxRjiK+sawuHMCoJM2X+FfQ0jjPJ+1YITj+VZKfp7VAPjLgEHINSdLrwcNjMT2+9RhAJnnBFCoIIqydENFxSq7Q6mBB4H8KsAa6p2UaPtKUqSBSlKAUpSgFKUoBSlKAVFu/6g+gr5Sqy0Sj5a7mvs4+1KVyRLNycVo1Awfp/zXylHpErZWHmptsYpSpZY+3u9aAPTSlQiDfaGKwH5/of5UpUeySLphk/Ssn/pSlXeyEfLfNZL/WlKqyTMnmsa+UogfG5r4/8Af8a+0qUD4Oa2KKUqANL2qy0P4fuaUq8dlZEilKV0KClKUApSl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32776" name="AutoShape 8" descr="data:image/jpeg;base64,/9j/4AAQSkZJRgABAQAAAQABAAD/2wCEAAkGBxISEhITExMWFhUWGRcXGBgXGBgXGBgYFyAbFhsYGB4YHiggGR4mGxYbITEiJSkrLi4uGCAzODMtQyguLisBCgoKDg0OGxAQGzAlICUvLS0tNS8tLS0tMy0tLS0tLzItLzUtLi0tLS8tLy8tOC0tLS0tLy0tLS0tLS0tLS0rLf/AABEIAMIBAwMBIgACEQEDEQH/xAAcAAEAAgMBAQEAAAAAAAAAAAAABAUCAwYHAQj/xAA5EAACAQMDAgUCAwYGAgMAAAABAhEAAyEEEjEFQQYTIlFhcYEyQpEjUqGxwfAHFDNy0eEV8SRDkv/EABoBAQADAQEBAAAAAAAAAAAAAAABAgQDBQb/xAArEQACAgICAgEDAgcBAAAAAAAAAQIRAzESIQRBURMiMoHBQmFxkbHw8QX/2gAMAwEAAhEDEQA/APcaUpQClKUApSlAKUpQClKUApSlAKUpQClKqOt9ft6YohBa487UUruIHJ9RGKrKSirZKTfSLelci3jYHKWSRvVJLqBLcZEgjGCCQZAHNbdd4509iBeDqSYG0bsYE9jyeACY7VyXk4m6sv8ASn8HU0rC1cDKGUyrAEEcEHIIrOu5zFKUoBSlKAUpSgFKUoBSlKAUpSgFKUoBSlKAUpSgFKUoBSlKAUpSgFKUoBSlROo69LQ9bBS07Z7n+4/WolJRVslK+kR+q9V8oQq7m+pAHtMA1wfiW89y9vJBhEIIAgNkkQMjEdycn3q81mmaGuH1knAUEDcWBBWD/f8AKo1GlLMS42g7hAkwwCgkz8Hv7V4Pk+TObr16NuGEY9mjpQZ0uqVBliygt3JJBEZMNmJyAInmqnriMml3am3YutaYW1LQQ5nDtvxtgzBAPee1TdVDSVmSomJMAwmCJBGDnPE965Hxxrw6W7KEFniQJkLhlkHO44y3aB3quL75I6ONHv3S3DWbREQUQjaQVggcEYIqVXBeDvFult6CxbG5blm0lvy2VgSyjbgxBkifian9S8R3ZHllVEExG44/eJwAeeO2a9iflYobZhWKTejrqVyngLxS2uXUB1CvZubZHDI0lG+sAg/ScTA6uu8ZKStFJJp0xSlKsQKUpQClKUApSlAKUpQClKUApSlAKUpQClKUApSlAKUpQClKUArl/Gb2FNm5cubHQOVEbtytCsp9pwJ5Haui1WpW2u5yAP7wK8/69rbd93c7TsXcN3CBCfWMxu2se3MVj8zKow4+2dsMG3fotOk9QFwKoJEY4EHtjvyJx/3WvqOhu7gfNARuB5YIA9JJIgE8KYmIHaqjpmmP7O4MJudt5YFimE3EyYAJIHY4M81I1PUlu3mshhFtST/9YCEgFW3Egz9hEH4rx6pdo1V30Q9RcKKi27cpDHexRBkA7iB2z7zI+IrjW0ouXXi4gRd2xkAJhirSAMHaRGSuMjvXV+JevpbsqqFNzg25WZXaOfYcdj9xWOj0FuxpDcQBkVZNsECZUsx9ZjEBu8AxVo2u/kun12cr/wCQvKLr6YMrftMjO6W/ZqQ07slRAMnbVl1rrVxNG4c/tGhDIGfMzyOSuR39wcY1eFdIxtK0WRbU4UtLCcyVnmSDJ7xV3ruoWLlv9oH/AADaBBP7InDQTBnbB+D7CZl+VVpks6b/AAo6ds0YvN+K8fkDZbJVMfPqaefUPau2qH0ewbdiyjRuVFBjAkATHxNS1YHIr3oRUYpI82UuTbPtKUq5UUpSgFKUoBSlKAUpSgFKUoBSlKAUpSgFKUoBSlKAUpSgFV/iDqB0+mvXlXebaFgvvHvHbufgVYVq1W3Y+4wu0yT7RmoeiUeWXeq6q7Ny6J2w6+YsricBQRgk5x+WJMGo/UQHSZ23suCrKAO4UDk5E94AExXwaK6WUCIYOPxBvUu2GYnKqAInP4viofUemAggk70xKEyw/Mr7Rx/UV83Kbu5P9z1IxXo0ra3LuYFgSCVLHbAOQR+acH+PvWJ115dxcbiX4C4O45MmSYgQs9x7Vp0CO7EQVAkYJ+k5PHFT108AlljcpEj3YwPp+Hn5+KjnTLuKIPifqP7BU8sAqVLKtsKxgRGMYcHn3FSuiK2q0gldkeYDuB9LSwMs07cgGB2MTit2oSdohQsgExwJyZIMcH257TWrVa+4sq+mKssFSm4gyTIyeYk/cfQdFJSjRWmtH2zath/KkBFYjZLLu28QFxzJ9578REsafclxmTaR6ArzsBMbWkZyScExPftWeo0STbcgh2OUBYBQQSJDe/1n4qfbfcFDKoAIaQvBH4S0n1CZx9KpOXEsleiw0njTUraVd4O0wCQSdvtcwSxAHIjkTNTOgdabTF7ht+m6c2gQIckneok7Z4K/E8gzz723UelgcEGAvB7EACeYyeBV10+0cbySW2tIMwTEfBJkHmeKs/LyKSlFlHhhXaOy6B4pt6q49vbsdZIBMhgIkjAOJjjseYqz1PVLKDNxfoDuY/RVkng/pXGf+IRgzEqpXKmQGDEdo/lwT71W63XWrAK2wWZgouNgorLgkRGfSTiPxc1sh/6M+P3Lsyvx4t/adt07xNYvFx6k2v5QLgKGc5gZ/nzV0DXhWovblPmlQn4QJ9TMJmQMnPce3cV3X+GbXydSSG8jcRbduHIMErPqYCI3EDjvmNPj+TKb4yRXLhUVaO8pSlbjMKUpQClKUApSlAKUpQClKUApSlAKUpQClKUArzPxP413nYgITftMQdwMjORAgE/YDmvTK8i8Q9LOn1VxfO2IXNyNrepXDmSR2UkiBH4ZrF5zkoKtezR46i5dnzp2q2XTqEU7totrakMqATJEGJJCglo5xFTNJZfzZMnu+xQQQ3KnPsFGT2mtOiFu0QTkERHBE+xjvEZyN3NTb3U39AUkARITEE/P2/jwa8VyXtm1pvSGo6KfS+0iCRGFxl+J4we3/exFAPOAJOAQB9fxfxMZrX67lz85BJhWfiMcgfyHtW6/qCoKNbgHEgziT3B/v9Zq2vRWmV1oKXBJME8L2IMQPtOTj1COIrG7qbVw7bbIoYy5Eqy+X+LdIESVUD4+sDbreN9nduABCKYLRgiTjk/GDg+8G7ons2iz3PK/NPpdiPxQQQSW59XI3T9bx0TsrOr6oi5LEzBkekx2/L6cHM/NbNM73FAA/wB2OBMdu/8AOoOpuE3AykQYySTMieSO8/x4q56dafaQZg4EAiI7/WI9sGuc6Ss0aXRJs2mAMCQMkHM4Jx881b6cC1GNwJByCIOO8HO1jj4rOwnpJRdrxM7JAMCQBP3/ALmrjpVpGkPDr2bhgxhY29vf7T3mmPGpur7M+TI0U3Wbw4AP7xPYgfwnPHNcq1yXJI5PucgY/Su88S2ClvaDM8CANoEksSMRE/NclZ6eGBM5mAMcbRA+g/4qckHCVMthknGyp12rSyihlVVjLdwWk75xJxgGc5rov8OPHBKta1ChUmbJRSfTy26B3aWwMSfaqfq3SlvBbZ4BklTJER+KM/hJ+g+9P8MPB9y4b++Eto+zHJeA0rmPwsDOR6uDkVv8SUqbh+RyzpfxaPZrF5XVXUyrAEEdwa2Vr09kIqovCiBmf4nmtleytdnnClKVIFKUoBSlKAUpSgFKUoBSlKAUpSgFKVW9W6sLIO1TccCSikSBn1GeBj7/AKxWUlFWyUm3SLKqLxL4ZtawSxYOFZVIMDPG4fmAOYrR0vxMXvizcVVJQsCGniMGQIwR98VeNrbYYIXXceFkSftXNSx5Y/KLVKD/AJnmOg6aVW5bZ2mSADJzJ7do3RMCY9udWntt5ot7SCAHcNkhW4k5jMn7Ve+K4TXW3ulyhQkbYBESoX6bjMk/mjtWlbdq95jbZeSAWBBJA2hlIkngZP2r5/ycfGbi/R6OOf22bLr+WvEQ2QJmMnJB/gB35FaE6yjkhtykp6XIOD3JI7TA/WpT6CVB29gsAyR2liTz2jMVpTpabIcy+0HBJ/Dyi7uWMnkflrnctD7PZM/yqXDbe16DK8gj1xJOPYA/cVzus1F5izXHt+VBS0q5Y7Y3liZyTPeM/reX7OzTH0kLkHcRndMGAeYgx8VzCttgDa0j0jbgTyJEmPV710nOuvbGON9mkqjgkksVMyPUdvbIz3HHt2q709nYAgyVJLBSCCSInj6T2x2zWOm1BjZLBYyAe4wIHYRA78fAqf03TyrftD+0IlOZXhzj1bjP1xGBk84RU+osmcnHaJVi45AgbePwjJzxM+/1+tbLd42yUYMASpKkYJ957f8AVbbhW0oW2kNOQIwOIOeZPPc1EAYwQxLCJIkKp7Dcc81DuD3o5/kZ9bD3LZL4IYLHdce4x+YVQ9B1Qa7eUgjcfQuArMAu8Z9yZGexq3u313BHy5kQQAYMQNw+1VOi0thCUtIdxaWaIExtPq+TAmM/wrpyUm/3LJVGjb1Tp8kNbI3HkzEDPtyJjP1+0/wx1BtJK3NptM0tBEq8AEgTkHEj7/XXokATbdZd4ADGcSTECTJncJxz7VBt2UBfaIloWBBO3GWOeSF5GI5mr4pTxyUlsSqS4s9L0ust3ASjq0cwZiff24rfXg/UuqXEc+Xde2V/ZjyyNwZh5m+JEgQIngmOCRXqvgLr51ulS45BuCA5C7RJAbjsYOR7ivbweR9TpqmYsuHh2dHSlK0nEUpSgFKUoBSlKAUpSgFKUoBSlVfWOtpp8EFmjdA9uOfk/wAqrOcYK5OkSk26RaV5v1W+6arUoGZUdt2VBgqpmCT3xCxBA5GTXY6XxBauW96STkFDyCOd3YD54zXIa7SJqbl4tcIZobawCm2DCyuJiVEyeSIMGvO87NFxSi79/oaMEWm7KjW9aUh/ISfLOxmaNwAJGF2iJnMzgifmbZ1APl3m3goV9cH3BBGDuBLciBAPNVP+RK+hCLmZmUbbBMziCJAPq9zV9r9V5Y2lC0lP3S+6DjH0ECBEmTXmS3aNmuiJ1fq7XrzF7QJ2gJ2xyR6pzGPvMVX2NWqKitut3PMB3AyrcsFOO0H9Vro7mktRbPpDmGP54XncWIjLYkj3ia5rrtxLNq9duAMqDaggNLuQJJOQYk9iJo+U5fd22TFxqkbOs+Ib6XvKtMJAUDH4MAENnJkf+6stN4is3PTcksJO4qvOU/J29TST7n2rzDp2tLmVA/FJUCCAcQP7kV1Hh8lrys6gFFaSc7z2DDvkCPsa6Tx8SXCNHYdWRnJsknA3QPeAPUPkt3/rVf1DQLbKi4MGCdsFvTDTEjEiMSf0ravUksIz3fSYaRLGcQNnYZ7jifpVNrPGRANvTpLPl7ryCd0wFiGH1J7VzjjvZTk10jodLaW5u2W2CgQxDqcEAwMYIyDJHAzUg2A5lfbjmOIloMknuABMDMTXCdN8TONQru0Tc23Gj0hcyu0HgHMzyJMxXo+k6oj2xBWGABIggz+6YgYkd6SxqPT/AMFW3tGrWa9nBEbSMMwkE8T9scVF1V4DbKkpJgexMRO3j0zkZHbiKufJQqsDHqnMmeBxzn+8VVdSb9k6CEOWDRuAnBJHciREc1zdp9sRp9JFTcuqbkH8JDDaCp+5JII7/wAKkXFcJuQ7PSYZXXceAQYwSYOB/GABps6co/q2XP3ScgRInJMd5+1YP1TR2buxrgDCS4YMVBncACFP5s7RxirRdvpF2qImtuPfIQSHDW1RkHoQr+7vHp9J3FZxtGB2o7F7UWmdBd3BJiIghSTuzzkyRn71N6z4o3gratsLZDK1yQGbflhbBUlQZInkg9q5Dr3UXkKi+WoO4BVCsS3ckfGPoBWuGNy6ZCnx9HX6Ppdp7l27qnjdtKq25QWXcgIP1kZxjHavTvAF20+jQ2rexQzqI4baSNwMkkH5rw+3qr66e2Xci2Q6byUYgSsBFcy8AH6bjzMV7p4DC/5GxAIIBV90ybiEo5//AEp4xERWzw4VN2zP5MrRf0pSvRMYpSlAKUpQClKUApSlAKjdR1YtWnuHOxS0TEwJj71Jrh/E3U7p1Gwsgsrjn1i4o3DnGQcYwUEfimuPkZfpQ5F8cOUqPjdW1DxceVt3RCgMfSTkH0849+Yr7qEbcSJZtu5XBkOF3Swn8wEHn8s9orZY0hXyzlrcCREiD7fuwc/zqu1OuQXgysTBgAyAAeWEYzt+DgV4Ms0pvts2qK9Eu50lLiXBafyS/deQpG2GUiYKyTmfV96m6fpos2wqg7Qu0SzHAx+acke47frFudetbgA0xCKxgKDAmZMxnn4xNVmr687OyPdC7l9GQJPMCB6Tt4nPf2FHTVf2I4yIniRFEFywGVGA27gkwTgAE/ePeoNzrTrbYLcY24GzfyYKmFI5MrG37/Sr8ZI5efMDMm1fRIWW3MzqWgycYGc9+aq+jXbtthv2lAeCCSpkTBAx/wBVMYVHZ3StHeaR7iIl1rpEjc3mepCUyqSwAxJGCfUPmvOfFL6nUg3Dbu+Wzt5ZMlVAgNMYByJmMzGK7y311ntOWFsbyqCR+Xlu30xxMjPePbu3gN1tkNpgS1uYyo/EoI9OAB2mPmpxz4SsjWzlvDnge6yqzXUsg5JOSBHpxiDM/wB89v07o5sW/wARe9tCsQZVX/ERAyRJySJ/WolzqZW4ENpbe+DNtixMZBZj9ex7xWzqu9CASxvCGQwEwAfVAH4pznJAM81GXJKWwl8HP9Z6gRuN622/abaCRwzS5iAYJwMTgZwTXOX9QUB2LLQEmQDAME9/nNWfiq4+lurbLAXWWXjIUYKKCcnEkk/vD5rWdNChgwJIn0mQQcEEj4rtFcYptEPZV6B92dxjMggczHft9hzzXQdO63csLFpA4BJ2mSonMwBMyJn+VU6bVYDhScgCY9v5VttqyXUuD2gkz6rfz3/90lTLKJ1mg8SXrIU3LW3OAmCW5MiSBJaZGeK2jxRubabREkQxcL6e4zgdxBGd3aqXzXUrc2iMLwDAUZj8oA3duSfit3UCgfadp/EfTxJmBnMfI+eK4UvgNFR4k8V3QLiW4t72O4iJjcwBBgbWIj2gH3qks6pD+LJP5h7dv4nms/FVtERFVWkdzGR7ERMCOSfeqSwd0R2r0MeOPC0Uvs7XS2kZdwkqAWkQIABAB43HEzyc4rVqNKCDPYYAz8Ekg9gfetXTtYHt7XBIUY/EYETI28cf3zWmwLgZgdwQ8HtmGNvP72RHue8Z48aeyf6kDqHVVVFcw7MAFQqAqIPxBRmMz6z+InjFfpTwjqNPc0enbTf6PlrsEyVjBVj+8DIPzNfmHV9Jm+Q87nyB3XsO+cfSu68B+Mm6TbNl7O+21zdKlVIJAlhJhvSoOYnAmt+KcI/qZMkJSPfKVG6brBetW7oVlFxVcK42sAwkBh2OeKk1rMwpSlAKUpQClKUApSlAQOsdWt6e2zuRIEhZAZu2JPEnmuM611//ADXk7LYCQbiOzAkvhYiMKASTnsPaDB8T665qrjXLdskWXu2k2wWm3BY9iZ9jiBxVRoNOWullm0oOxEII3gmIKnmTyOOa8jyvJcritG3FiSpvZ1vTtW+1iWxIRY9Y2jDEGfTEER2g1Wau+qgsoR3dQU3HG5Q3Ymdp25jbMfNQOpdfbTo6+S6Q0EoQOCQSCZIxHHuSOccfruo2vOR19IB/AxckDgTyJJM98D3rHHG3o6+zqdToA+/cm1+NjMSCoB9RAMgiQecfOK0LoraynpVVTcXc/wCmWMhc5nJMDPBqy0/UUKWnu3lGxDw3qYoZII4LeqYj9K53XdSF4AJaAtsSxZsOxkztzjt788cVEYvXo6ciq1bO5JbdyCWLFyFmCST7kjnvWVkCLm3cRtz3wIJmfvmpVi3nY0TKgiT6mzkATjOOanDphtlHRdysMgifUCAVjv2+smrOXosqRX6a8gb82zhXWSBjnkEZ9U5ieKutApO17Jlj6p7sONwJ5+nP1moa9EFtdyNvtSQDEiM+nmSO0+wk186Tp7ltoU3AAFj4GQZwRnMgsZ9veZ8WriyisteqKAwd3VQ5lQJDADBPtIIyPmpWl68jHezrvAjewYsqrDQoHpzB9MZ/lSs4vbizKSMb2G0LtMxtiJz8c5qH1C55avb2HblmYpJGDtCyAB+Ie+c1SMbdMlpUchqd91zcYkuZb1csW5J+auPDem9aqWbYxMgCYweJ4H0rXp9FtUveEKOIA5MQcn2Jz7dqaPqRDRbUNtViZIBaMQoJy0sAI757Vrk3JUiqSJDrt8w9wxgkAmBgSCOal9MddQtogQ4O2eV3CWkY44x9c1BF57wU+XBulgyyQEAG6Z54ODjI74Bt/DlpFZCrKCFPoMxPaYIEgD2H/PKSqLvZN/BKtaX05UTukyMbj+97ACcRzUPV2iLRfb6lKxGeY7zmCD7cj6C66pb2LutjdtZoEiADyQDEcfHJqk0txyrbwSDIKmfScA/3FcY6stsjOqXF2mSSJPwPr7/TNYr0FG2Ku3JgMCQRMc4z7wPf71a2em2Ru/MrGY+4hu08nP8AY23GtsfKGTaILQpGwSQ0sRGZY8md3arRm1+IZTt0p7Vt7hAKqUgzMhpAIzntPtWOq0jXQgZtnLQoHPOZ4HH1A+TV6+mNy4osL5ptsO5g+lWMAmCdx/T3qNd6nYa8AW2uVLbfSQSMEzbEYgEnPf2qylJ9rZHRX9Tthr9q2EdGVdxYzJBkgLGCMk4+PY1f9J8Oefq7Ftk3Aw1wSs20SctiRnaoBzz7U8IdDu9SuvqNvl6dSBbdkjevMoCBu/3H454r13pnTLVhdttYnLE5Zj7se/8AIdorZg8abacukjNlzJWkTBSlK9QxClKUApSlAKUpQCtWpuFUZgJIBIHvAmK21q1SyjAkiRGDB+1Q9A8v0HiEG+5vAb43wgALbhO+2cGdqqpB9uc1H6p1saQeZctKW9TWSzkLIAO0FRtJ9UYHY571n1rwLdN1rltkujsjqE28xBXBABgCBW3oHgQG8j62SqiVts24EkzmMBTAkDn+fkLxpua5G36kUrRZeCvDy622mv11sNcuFjbtkbba2yTtJX87EEnc3IIq8veAensHjThWefUCdy/7ZJA+kV0yKAAAIAwAOBX2vUjiglSRlc5N3ZzjeCND5ZtiyFBCjcD6htM+kmdpPePc1jc8C6E2xbFnbAMMrMGk9yZ9R/3SK6WlT9KHwiOcvk5XpvgHRWYOwuVIYb4/EOD6QJP1qs6loWtXNltDtZluJtgx5eCkyCAIVvf5rva5jxdrzba0q8tyxEgZCicjkmPvWTy8UFiutHXFOTkc5r7Fuwh3kqW9SrgwMyYkTBImffNeddV8TG1rlt3wuwFShtkptVyP9YTyBJP17Yj0nq6RZuallZ5G1Nsb+YwDOAMkCe/EVWaHwPp772tQmlDH99rhHqT8xVjDEMI4jB9oPn4ILk7i30aJSaj0yJo9alq4VuW1e26mCGncDLbgxmTBkQYgiK5Xr2qDnagdbYAhWOPTwZJzOeZ57V6AfBl9lJVVnsrBdiv3jIDKZOY9oAiuQ6n4X1ga5Z/y+3cWuMLa3HIUelVDDDAz2z9IIN4YpLtot9SN9Mp7rnyltIhZ2hdgO5iSR37CTH2PuKx0BVpW1bfessABIVuwcmJyIH1+Kuej9DuAF1Q7k9gwI2n8wX1ADPt9RWWn0r3Q91LrWlhgoCQCzEHkyzQpbBOTEkZqHKv9ZeyJd6UVKILnqLDcgX1ie49QwJGT7Va9F6be8029Ott9v+rcYtKn2AUZAkHvkEVcdN8P2LTWw6AHFxS0s3clsj0mSsRx39q3dW6/Z0SJglzt2icbZ3epjJGcA/JgVz58nS7KuTLA9GC27hNwgH3JG4MOFDYnGB7mq1ejWvIvXRua4wVoJVN8ACRuAJJBZhJ7x2rlfEPi59VcU2yphiIMyQxgKB8AfbdVk/T9VddGZwosBBbtqhdGScjHMjkA54qJQUdkx5P2RtQ7XLblU8tRjMEqAQSzQccCATj5rZ0zrNr9mttAzNb9cg8ZKbieDkyoMgnHGdf/AI5TcZtUUXcV8skrhdoUYJky3CkDtVj0ldJqHdWK2js2hBdUOi8ySsKxY4ker0ii418lpsjWNNedXt6U7nuqRCKwyRyCRCDvJI5rsPDv+Gli3suahVuOE8trZh7ZWBgyonIngdqtP8P9RYFn/L2bap5KpO1vMDBpAYt3MqQfpjFdXXqeN48IrldmLNlk3WjFFAAAEAYAGAB7CsqUraZxSlKAUpSgFKUoBSlKAVheAKmeKzr4wnFAQLaiD+v6/wBawewGkTmvl1ADB+n17CKWyYg4jE1w0dCTptSIhjBAgz3+RW4alP3hVfesd5NR7dsE4q/MrxLs3B7ivpNVlyyCDGD9a0v8z/eKnmOJb3XhSQJgEx7x2rzzqnUl1e5/M2MsgJtafQZUupyQcmM4OR7dhYuMO5oUQkwikkQcDP19+9ZvJg8qpOjpjai7o8v6lYvMLzPdukom5ApFqHJIUWwvaMSP3vrXWeCOo3WsW0u2dhVFGAQeMlp/MWknjmr0aGyrm4La7yAC0ZgZA/U9q2IgEkRH8a54MLx9tl8mTl0kZm4fc/b+VR2Y/wBKlLtjiZ96iuuf+K1I5Gy25Iia5bxPoth80bgrEbiOFODvJAMCFPI5Y8Sa6W4I7xX1DHH6dq55cSyR4stCTi7R5f4g6jqWYLpGF26fwekAWluAgOCRkkLGYxmD26bw34KDafdrF8+9cYsWuAblXG0CI2jBbsfVn2rp7di0r7xbUMRBbaNxn5Gewqdp7xBgg/7q54cCx/8AC08jlo4np3+HmhsXluBLjEEFVa45VYM4zJz+8TU7r3Rrp8ltGbalC+5XZl3EgQ0gEzgrB7NzjPV3VBz3rC9bA9UZPaK6ShGW0UUmj889W65ea65vWkjcq3LTKWUbSAyk8zAz6p+a6210rQX2/wDhtBuqmAoUswDAKTyoKqCR8g+9d91Pw/pb4Pm2Lb7iGMoA0jAO4ZkAxzxUi10ywrh109pbixtby1DAQVwQJ4JGOxrjLxk1SdHVZa7LrpdpUtogUDYqpgQIUAAD4FS60ae6DgYPt/x71vretGZilKVJApSlAKUpQClKUApSlAKUpQGu7bBye1RNuSAZj9am3FkEVEQFcHJrnMtEyYcT/cVoIjIit54zWCWpFcyxq3D9a1XBie9b304GYrWbYgyZxP0qQR5r6eI/X6Vi8TWaiakkCe3vW63bxzWIU8Vs28+9Q2DUzRWq8Pb4+1SbQ3TmsdSsrI7Z+RREEaZweaC2Ywa1K1SJ9PzVn0DGf6R71JsjB+9RmWSK3K3aoYMrrxiKxRjiK+sawuHMCoJM2X+FfQ0jjPJ+1YITj+VZKfp7VAPjLgEHINSdLrwcNjMT2+9RhAJnnBFCoIIqydENFxSq7Q6mBB4H8KsAa6p2UaPtKUqSBSlKAUpSgFKUoBSlKAVFu/6g+gr5Sqy0Sj5a7mvs4+1KVyRLNycVo1Awfp/zXylHpErZWHmptsYpSpZY+3u9aAPTSlQiDfaGKwH5/of5UpUeySLphk/Ssn/pSlXeyEfLfNZL/WlKqyTMnmsa+UogfG5r4/8Af8a+0qUD4Oa2KKUqANL2qy0P4fuaUq8dlZEilKV0KClKUApSl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32778" name="Picture 10" descr="http://e-obzor.cz/wp-content/uploads/2014/07/Zlato-v-k%C5%99emenu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914400"/>
            <a:ext cx="6286500" cy="46031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dšenie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dšeni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Nadšeni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56</TotalTime>
  <Words>157</Words>
  <PresentationFormat>Prezentácia na obrazovke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9</vt:i4>
      </vt:variant>
    </vt:vector>
  </HeadingPairs>
  <TitlesOfParts>
    <vt:vector size="10" baseType="lpstr">
      <vt:lpstr>Nadšenie</vt:lpstr>
      <vt:lpstr>HÁDAJ čo / kto SOM ???</vt:lpstr>
      <vt:lpstr>Snímka 2</vt:lpstr>
      <vt:lpstr>AUSTRÁLIA – humánnogeograf. charakteristika</vt:lpstr>
      <vt:lpstr>Štátne zriadenie</vt:lpstr>
      <vt:lpstr>Obyvateľstvo</vt:lpstr>
      <vt:lpstr>Hospodárstvo</vt:lpstr>
      <vt:lpstr>Snímka 7</vt:lpstr>
      <vt:lpstr>Snímka 8</vt:lpstr>
      <vt:lpstr>Snímka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AUSTRÁLIA – humánnogeograf. charakteristika</dc:title>
  <dc:creator>hp</dc:creator>
  <cp:lastModifiedBy>hp</cp:lastModifiedBy>
  <cp:revision>41</cp:revision>
  <dcterms:created xsi:type="dcterms:W3CDTF">2016-06-06T14:32:49Z</dcterms:created>
  <dcterms:modified xsi:type="dcterms:W3CDTF">2021-06-06T07:47:13Z</dcterms:modified>
</cp:coreProperties>
</file>