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FAEC-5F75-4CE4-896A-111E5DC284B3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B959A-9F8A-466F-9B83-C57EC2B73E3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44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B959A-9F8A-466F-9B83-C57EC2B73E3F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80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askerville Old Face" pitchFamily="18" charset="0"/>
              </a:rPr>
              <a:t>FOSÍLNE </a:t>
            </a:r>
            <a:r>
              <a:rPr lang="sk-SK" sz="80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askerville Old Face" pitchFamily="18" charset="0"/>
              </a:rPr>
              <a:t>PALIVÁ</a:t>
            </a:r>
            <a:endParaRPr lang="sk-SK" sz="8000" b="1" dirty="0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askerville Old Face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u.smedata.sk/blog/article/0/24/240670/240670_clanok_foto_507.jpg?r=05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52800"/>
            <a:ext cx="2857500" cy="1924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www.oskole.sk/userfiles/image/ch%C3%A9mia/fosilne%20pali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878" y="4495800"/>
            <a:ext cx="3153522" cy="2095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http://www.milost.sk/images/big/201009-logos-stane-sa-izrael-ropnym-emirato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352800"/>
            <a:ext cx="3217726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Ťažba zemného plynu</a:t>
            </a:r>
            <a:endParaRPr lang="sk-SK" sz="48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https://upload.wikimedia.org/wikipedia/commons/thumb/1/1b/Natural_gas_production_world.PNG/600px-Natural_gas_production_wor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31361"/>
            <a:ext cx="8988426" cy="41646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1sg.sk/www/data/01/projekty/2015_2016/ravens/samoregulujuci_sa_system/img/hl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301" y="1"/>
            <a:ext cx="6916699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133600" y="5200471"/>
            <a:ext cx="4267200" cy="165752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sk-SK" sz="5400" dirty="0" smtClean="0">
                <a:ln w="18415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Fosílne palivá</a:t>
            </a:r>
            <a:br>
              <a:rPr lang="sk-SK" sz="5400" dirty="0" smtClean="0">
                <a:ln w="18415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</a:br>
            <a:r>
              <a:rPr lang="sk-SK" sz="5400" dirty="0" smtClean="0">
                <a:ln w="18415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 životné </a:t>
            </a:r>
            <a:br>
              <a:rPr lang="sk-SK" sz="5400" dirty="0" smtClean="0">
                <a:ln w="18415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</a:br>
            <a:r>
              <a:rPr lang="sk-SK" sz="5400" dirty="0" smtClean="0">
                <a:ln w="18415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prostredie</a:t>
            </a:r>
            <a:endParaRPr lang="sk-SK" sz="5400" dirty="0">
              <a:ln w="18415" cmpd="sng">
                <a:solidFill>
                  <a:srgbClr val="FF0000"/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Dôsledky spaľovania fosílnych palív na životné prostredie</a:t>
            </a:r>
            <a:endParaRPr lang="sk-SK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Spaľovanie fosílnych palív (uhlia, ropy, zemného plynu), ktoré sa v najväčšej miere podieľajú na výrobe elektrickej energie.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Spôsobujú: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8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klimatické zmeny, </a:t>
            </a:r>
          </a:p>
          <a:p>
            <a:r>
              <a:rPr lang="sk-SK" sz="28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kyslé dažde, </a:t>
            </a:r>
          </a:p>
          <a:p>
            <a:r>
              <a:rPr lang="sk-SK" sz="28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znečistenie vôd, </a:t>
            </a:r>
          </a:p>
          <a:p>
            <a:r>
              <a:rPr lang="sk-SK" sz="28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vzduchu </a:t>
            </a:r>
          </a:p>
          <a:p>
            <a:r>
              <a:rPr lang="sk-SK" sz="28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 pôdy. </a:t>
            </a:r>
            <a:endParaRPr lang="sk-SK" sz="2800" b="1" dirty="0">
              <a:ln w="18415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6626" name="Picture 2" descr="http://i.lidovky.cz/10/052/lngal/MEV331afc_p201005141095501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5855959" y="2438400"/>
            <a:ext cx="3135641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8" name="Picture 4" descr="http://euractiv.sk/wp-content/uploads/2012/02/t_uhlikova_bilancia00626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876800"/>
            <a:ext cx="2628900" cy="1762126"/>
          </a:xfrm>
          <a:prstGeom prst="rect">
            <a:avLst/>
          </a:prstGeom>
          <a:noFill/>
        </p:spPr>
      </p:pic>
      <p:pic>
        <p:nvPicPr>
          <p:cNvPr id="26630" name="Picture 6" descr="https://is.muni.cz/do/ped/kat/fyzika/autem/pics/doprava-ropy-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5079" y="3200400"/>
            <a:ext cx="1949921" cy="1524000"/>
          </a:xfrm>
          <a:prstGeom prst="rect">
            <a:avLst/>
          </a:prstGeom>
          <a:noFill/>
        </p:spPr>
      </p:pic>
      <p:pic>
        <p:nvPicPr>
          <p:cNvPr id="26632" name="Picture 8" descr="http://www.webnoviny.sk/fotografia/88291/velka/ropa.jpg"/>
          <p:cNvPicPr>
            <a:picLocks noChangeAspect="1" noChangeArrowheads="1"/>
          </p:cNvPicPr>
          <p:nvPr/>
        </p:nvPicPr>
        <p:blipFill>
          <a:blip r:embed="rId5" cstate="print">
            <a:lum contrast="20000"/>
          </a:blip>
          <a:srcRect/>
          <a:stretch>
            <a:fillRect/>
          </a:stretch>
        </p:blipFill>
        <p:spPr bwMode="auto">
          <a:xfrm>
            <a:off x="5520296" y="4876800"/>
            <a:ext cx="3547504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Baskerville Old Face" pitchFamily="18" charset="0"/>
              </a:rPr>
              <a:t>FOSÍLNE PALIVÁ</a:t>
            </a:r>
            <a:endParaRPr lang="sk-SK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Fosílne palivá vznikajú </a:t>
            </a:r>
            <a:r>
              <a:rPr lang="sk-SK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usádzaním, rozkladom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pôsobením vysokého tlaku a stláčaním </a:t>
            </a:r>
            <a:r>
              <a:rPr lang="sk-SK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zvyškov rastlín a živočíchov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Najdôležitejšie - </a:t>
            </a:r>
            <a:r>
              <a:rPr lang="sk-SK" sz="2800" b="1" i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ropa, uhlie a zemný plyn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 </a:t>
            </a:r>
            <a:b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endParaRPr lang="sk-SK" sz="28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4338" name="Picture 2" descr="https://upload.wikimedia.org/wikipedia/commons/2/24/Channel-StellartonFm-CoalburnP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505200"/>
            <a:ext cx="2645353" cy="1981201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http://ipravda.sk/res/2011/11/03/thumbs/24051-plyn-energie-vykurovanie-byvanie-clan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581400"/>
            <a:ext cx="2971800" cy="2232012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http://www.smeaktual.sk/wp-content/uploads/2015/05/energy-oil_rig-1-702x33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5029200"/>
            <a:ext cx="3565070" cy="1706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http://oko.yin.cz/32/vznik-ropy/rop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3429000"/>
            <a:ext cx="2209800" cy="1470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Baskerville Old Face" pitchFamily="18" charset="0"/>
              </a:rPr>
              <a:t>FOSÍLNE PALIVÁ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NEVÝHODY: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prírodné zdroje sa rýchlo vyčerpávajú a míňajú.</a:t>
            </a:r>
          </a:p>
          <a:p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Spaľovaním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sa do atmosféry uvoľňujú jedovaté plyny, ktoré prispievajú k </a:t>
            </a:r>
            <a:r>
              <a:rPr lang="sk-SK" sz="28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zmenšovaniu ozónovej vrstvy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 </a:t>
            </a:r>
            <a:r>
              <a:rPr lang="sk-SK" sz="2800" dirty="0" smtClean="0"/>
              <a:t/>
            </a:r>
            <a:br>
              <a:rPr lang="sk-SK" sz="2800" dirty="0" smtClean="0"/>
            </a:br>
            <a:endParaRPr lang="sk-SK" sz="28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7410" name="Picture 2" descr="http://www.infovek.sk/predmety/enviro/obrazky/materialy/spalovan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81400"/>
            <a:ext cx="3228975" cy="3028950"/>
          </a:xfrm>
          <a:prstGeom prst="rect">
            <a:avLst/>
          </a:prstGeom>
          <a:noFill/>
        </p:spPr>
      </p:pic>
      <p:pic>
        <p:nvPicPr>
          <p:cNvPr id="17412" name="Picture 4" descr="http://img.aktualne.centrum.cz/218/70/2187059-kominy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209800" y="4038600"/>
            <a:ext cx="2990850" cy="259018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Baskerville Old Face" pitchFamily="18" charset="0"/>
              </a:rPr>
              <a:t>UHLIE</a:t>
            </a:r>
            <a:endParaRPr lang="sk-SK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5181600" cy="51816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Verdana"/>
              </a:rPr>
              <a:t> </a:t>
            </a:r>
            <a:r>
              <a:rPr lang="sk-SK" sz="28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Hnedé uhlie 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- obsahuje asi 75% uhlíka. </a:t>
            </a:r>
            <a:r>
              <a:rPr lang="sv-SE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Používa sa len na parnú výrobu elektrickej energie</a:t>
            </a:r>
            <a:r>
              <a:rPr lang="sv-SE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</a:t>
            </a:r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Vzniklo v treťohorách.</a:t>
            </a:r>
            <a:endParaRPr lang="sk-SK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sk-SK" sz="28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Čierne uhlie </a:t>
            </a:r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- 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Obsahuje 95% uhlíka. Vzniklo z odumretých rastlinných zvyškov v prvohorách, druhohorách bez prístupu </a:t>
            </a:r>
            <a:b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vzduchu. </a:t>
            </a:r>
            <a:endParaRPr lang="sk-SK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8434" name="Picture 2" descr="http://www.amaslovakia.sk/img/1-350946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724400"/>
            <a:ext cx="2971800" cy="1983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6" name="Picture 4" descr="http://urobsisam.zoznam.sk/buxus/images/fotogaleria/fotogalerie/stavba_7/cim_kurit/07Vykurovan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33400"/>
            <a:ext cx="2811735" cy="1677669"/>
          </a:xfrm>
          <a:prstGeom prst="rect">
            <a:avLst/>
          </a:prstGeom>
          <a:noFill/>
        </p:spPr>
      </p:pic>
      <p:pic>
        <p:nvPicPr>
          <p:cNvPr id="18440" name="Picture 8" descr="https://s3.amazonaws.com/gs-geo-images/1687f181-3654-4694-98cb-199f3d6b9f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438400"/>
            <a:ext cx="3489701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askerville Old Face" pitchFamily="18" charset="0"/>
              </a:rPr>
              <a:t>ROPA</a:t>
            </a:r>
            <a:endParaRPr lang="sk-SK" sz="48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Je to horľavá zmes kvapalných uhľovodíkov.</a:t>
            </a:r>
            <a:r>
              <a:rPr lang="sk-SK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Ropa je najpoužívanejší </a:t>
            </a:r>
            <a:r>
              <a:rPr lang="sk-SK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energetický surový materiál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</a:t>
            </a:r>
            <a:r>
              <a:rPr lang="sk-SK" sz="2800" dirty="0" smtClean="0">
                <a:solidFill>
                  <a:srgbClr val="252525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Vznikla pravdepodobne </a:t>
            </a:r>
            <a:r>
              <a:rPr lang="sk-SK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rozkladom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zvyškov uhynutých rastlín a živočíchov 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bez prístupu vzduchu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(</a:t>
            </a:r>
            <a:r>
              <a:rPr lang="sk-SK" sz="2800" b="1" i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anaeróbny rozklad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). </a:t>
            </a:r>
          </a:p>
        </p:txBody>
      </p:sp>
      <p:pic>
        <p:nvPicPr>
          <p:cNvPr id="19458" name="Picture 2" descr="http://vignette2.wikia.nocookie.net/necyklopedia/images/f/fb/Ropa2.jpg/revision/latest?cb=20110227134312&amp;path-prefix=sk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6705600" y="3657600"/>
            <a:ext cx="2228850" cy="2971800"/>
          </a:xfrm>
          <a:prstGeom prst="rect">
            <a:avLst/>
          </a:prstGeom>
          <a:noFill/>
        </p:spPr>
      </p:pic>
      <p:pic>
        <p:nvPicPr>
          <p:cNvPr id="19460" name="Picture 4" descr="http://ipravda.sk/res/2016/04/04/thumbs/ropa-tazba-ropy-cierne-zlato-nestanda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19549"/>
            <a:ext cx="3581400" cy="2686051"/>
          </a:xfrm>
          <a:prstGeom prst="rect">
            <a:avLst/>
          </a:prstGeom>
          <a:noFill/>
        </p:spPr>
      </p:pic>
      <p:pic>
        <p:nvPicPr>
          <p:cNvPr id="19462" name="Picture 6" descr="http://www.ropneplosiny.cz/prace-na-ropne-plosine-grafika/prace-na-ropne-plosine-8.png"/>
          <p:cNvPicPr>
            <a:picLocks noChangeAspect="1" noChangeArrowheads="1"/>
          </p:cNvPicPr>
          <p:nvPr/>
        </p:nvPicPr>
        <p:blipFill>
          <a:blip r:embed="rId4" cstate="print"/>
          <a:srcRect b="4000"/>
          <a:stretch>
            <a:fillRect/>
          </a:stretch>
        </p:blipFill>
        <p:spPr bwMode="auto">
          <a:xfrm>
            <a:off x="4038600" y="3886200"/>
            <a:ext cx="257175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Baskerville Old Face" pitchFamily="18" charset="0"/>
              </a:rPr>
              <a:t>ROPA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Nachádza sa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 vrchných vrstvách</a:t>
            </a:r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 zemskej kôry, kde je väčšinou viazaná na usadené horniny.</a:t>
            </a:r>
          </a:p>
          <a:p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Vyrábajú sa z nej</a:t>
            </a:r>
            <a:b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kvapalné 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palivá, </a:t>
            </a:r>
            <a:b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rozpúšťadlá a </a:t>
            </a:r>
            <a:b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mazadlá</a:t>
            </a:r>
            <a:r>
              <a:rPr lang="sk-SK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</a:t>
            </a:r>
          </a:p>
          <a:p>
            <a:endParaRPr lang="sk-SK" dirty="0"/>
          </a:p>
        </p:txBody>
      </p:sp>
      <p:pic>
        <p:nvPicPr>
          <p:cNvPr id="20482" name="Picture 2" descr="http://www.webchemie.cz/tl_files/Clanky/Images/CHJ_06_vyrobky%20z%20r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7601" y="3200400"/>
            <a:ext cx="5240199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ln>
                  <a:solidFill>
                    <a:srgbClr val="FF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Aharoni" pitchFamily="2" charset="-79"/>
                <a:cs typeface="Aharoni" pitchFamily="2" charset="-79"/>
              </a:rPr>
              <a:t>Spracovanie ropy</a:t>
            </a:r>
            <a:endParaRPr lang="sk-SK" sz="5400" dirty="0">
              <a:ln>
                <a:solidFill>
                  <a:srgbClr val="FF0000"/>
                </a:solidFill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1508" name="Picture 4" descr="http://www.infovek.sk/predmety/chemia/externe/majka/frakcnadestilaci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22451"/>
            <a:ext cx="6934200" cy="513074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3556" name="Picture 4" descr="http://k.wnp.pl/f/018/341/51_wyk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204" y="152400"/>
            <a:ext cx="7687996" cy="6553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askerville Old Face" pitchFamily="18" charset="0"/>
              </a:rPr>
              <a:t>ZEMNÝ PLYN</a:t>
            </a:r>
            <a:endParaRPr lang="sk-SK" sz="48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vznikol zo zvyškov rastlín a stromov.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Bezfarebný, </a:t>
            </a:r>
            <a:r>
              <a:rPr lang="sk-SK" sz="28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výbušný plyn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je najmenej znečisťujúcim palivom.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 súčasnosti sa začína nahrádzať </a:t>
            </a:r>
            <a:r>
              <a:rPr lang="sk-SK" sz="2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biopalivom</a:t>
            </a:r>
            <a:r>
              <a:rPr lang="sk-SK" sz="2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sk-SK" sz="28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2530" name="Picture 2" descr="http://img.blesk.cz/img/1/full/1406968-img-plyn-plyna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33800"/>
            <a:ext cx="3461477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8" name="Picture 10" descr="http://t4.aimg.sk/magaziny/R9sgf-D7Q-K5Ze64u0Fnsw~Plynov-stanica-spolo-nosti-Gazprom.jpg?t=L2ZpdC1pbi84MDB4MA%3D%3D&amp;h=TX9GdYtZYq878rZ6-BqLBA&amp;e=2145916800&amp;v=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0"/>
            <a:ext cx="4274774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40" name="Picture 12" descr="http://www.webnoviny.sk/fotografia/575101/stredna/sp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76172">
            <a:off x="6936155" y="763955"/>
            <a:ext cx="175260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163</Words>
  <Application>Microsoft Office PowerPoint</Application>
  <PresentationFormat>Prezentácia na obrazovke (4:3)</PresentationFormat>
  <Paragraphs>35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FOSÍLNE PALIVÁ</vt:lpstr>
      <vt:lpstr>FOSÍLNE PALIVÁ</vt:lpstr>
      <vt:lpstr>FOSÍLNE PALIVÁ</vt:lpstr>
      <vt:lpstr>UHLIE</vt:lpstr>
      <vt:lpstr>ROPA</vt:lpstr>
      <vt:lpstr>ROPA</vt:lpstr>
      <vt:lpstr>Spracovanie ropy</vt:lpstr>
      <vt:lpstr>Prezentácia programu PowerPoint</vt:lpstr>
      <vt:lpstr>ZEMNÝ PLYN</vt:lpstr>
      <vt:lpstr>Ťažba zemného plynu</vt:lpstr>
      <vt:lpstr>Prezentácia programu PowerPoint</vt:lpstr>
      <vt:lpstr>Dôsledky spaľovania fosílnych palív na životné prostredie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FOSÍLNE PALIVÁ</dc:title>
  <dc:creator>Naty</dc:creator>
  <cp:lastModifiedBy>Guest</cp:lastModifiedBy>
  <cp:revision>14</cp:revision>
  <dcterms:created xsi:type="dcterms:W3CDTF">2016-05-12T12:20:37Z</dcterms:created>
  <dcterms:modified xsi:type="dcterms:W3CDTF">2018-05-09T08:18:31Z</dcterms:modified>
</cp:coreProperties>
</file>