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6" r:id="rId11"/>
    <p:sldId id="264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20.4.2021</a:t>
            </a:fld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20.4.2021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20.4.2021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20.4.2021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20.4.2021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20.4.2021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20.4.2021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20.4.2021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20.4.2021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20.4.2021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20.4.2021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20.4.2021</a:t>
            </a:fld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057399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sz="6000" dirty="0" smtClean="0"/>
              <a:t>Hlavné pôdne typy Zeme</a:t>
            </a:r>
            <a:endParaRPr lang="sk-SK" sz="60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3314" name="Picture 2" descr="Výsledok vyhľadávania obrázkov pre dopyt podny typ"/>
          <p:cNvPicPr>
            <a:picLocks noChangeAspect="1" noChangeArrowheads="1"/>
          </p:cNvPicPr>
          <p:nvPr/>
        </p:nvPicPr>
        <p:blipFill>
          <a:blip r:embed="rId2"/>
          <a:srcRect l="2500" t="9926" r="2500" b="6700"/>
          <a:stretch>
            <a:fillRect/>
          </a:stretch>
        </p:blipFill>
        <p:spPr bwMode="auto">
          <a:xfrm>
            <a:off x="762000" y="2534653"/>
            <a:ext cx="7823200" cy="43233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24597" t="23958" r="24451" b="9375"/>
          <a:stretch>
            <a:fillRect/>
          </a:stretch>
        </p:blipFill>
        <p:spPr bwMode="auto">
          <a:xfrm>
            <a:off x="228600" y="457200"/>
            <a:ext cx="8701088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737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Ins="91440" anchor="b">
            <a:normAutofit fontScale="97500" lnSpcReduction="1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7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Tundrová pôda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3794" name="Picture 2" descr="Výsledok vyhľadávania obrázkov pre dopyt permafros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90600"/>
            <a:ext cx="8801100" cy="586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89464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 smtClean="0"/>
              <a:t>Príčina: ???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6626" name="Picture 2" descr="Výsledok vyhľadávania obrázkov pre dopyt podnebne pasma zeme"/>
          <p:cNvPicPr>
            <a:picLocks noChangeAspect="1" noChangeArrowheads="1"/>
          </p:cNvPicPr>
          <p:nvPr/>
        </p:nvPicPr>
        <p:blipFill>
          <a:blip r:embed="rId2"/>
          <a:srcRect l="6154" t="47956" r="7692" b="6267"/>
          <a:stretch>
            <a:fillRect/>
          </a:stretch>
        </p:blipFill>
        <p:spPr bwMode="auto">
          <a:xfrm>
            <a:off x="1600200" y="1295400"/>
            <a:ext cx="6197600" cy="4648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737064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lang="sk-SK" dirty="0" smtClean="0"/>
              <a:t>1. Červeno – žlté pôdy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7650" name="Picture 2" descr="Výsledok vyhľadávania obrázkov pre dopyt slepa mapa svet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371600"/>
            <a:ext cx="8218396" cy="4098925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304800" y="3352800"/>
            <a:ext cx="84582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27652" name="Picture 4" descr="Výsledok vyhľadávania obrázkov pre dopyt amazonsky pral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447800"/>
            <a:ext cx="7733054" cy="4343400"/>
          </a:xfrm>
          <a:prstGeom prst="rect">
            <a:avLst/>
          </a:prstGeom>
          <a:noFill/>
        </p:spPr>
      </p:pic>
      <p:sp>
        <p:nvSpPr>
          <p:cNvPr id="7" name="Obdĺžnik s jedným zaobleným rohom 6"/>
          <p:cNvSpPr/>
          <p:nvPr/>
        </p:nvSpPr>
        <p:spPr>
          <a:xfrm>
            <a:off x="838200" y="1828800"/>
            <a:ext cx="5257800" cy="914400"/>
          </a:xfrm>
          <a:prstGeom prst="round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b="1" dirty="0" err="1" smtClean="0">
                <a:solidFill>
                  <a:srgbClr val="FF0000"/>
                </a:solidFill>
              </a:rPr>
              <a:t>Fe</a:t>
            </a:r>
            <a:r>
              <a:rPr lang="sk-SK" sz="4800" b="1" dirty="0" err="1" smtClean="0"/>
              <a:t>r</a:t>
            </a:r>
            <a:r>
              <a:rPr lang="sk-SK" sz="4800" b="1" dirty="0" err="1" smtClean="0">
                <a:solidFill>
                  <a:srgbClr val="FF0000"/>
                </a:solidFill>
              </a:rPr>
              <a:t>al</a:t>
            </a:r>
            <a:r>
              <a:rPr lang="sk-SK" sz="4800" b="1" dirty="0" err="1" smtClean="0"/>
              <a:t>itizácia</a:t>
            </a:r>
            <a:r>
              <a:rPr lang="sk-SK" sz="4800" b="1" dirty="0" smtClean="0"/>
              <a:t> !!!</a:t>
            </a:r>
            <a:endParaRPr lang="sk-SK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737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Ins="91440" anchor="b">
            <a:normAutofit fontScale="97500" lnSpcReduction="1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2. Červené pôdy saván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2" descr="Výsledok vyhľadávania obrázkov pre dopyt slepa mapa svet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2588" y="1371600"/>
            <a:ext cx="8403008" cy="4191000"/>
          </a:xfrm>
          <a:prstGeom prst="rect">
            <a:avLst/>
          </a:prstGeom>
          <a:noFill/>
        </p:spPr>
      </p:pic>
      <p:sp>
        <p:nvSpPr>
          <p:cNvPr id="6" name="Ovál 5"/>
          <p:cNvSpPr/>
          <p:nvPr/>
        </p:nvSpPr>
        <p:spPr>
          <a:xfrm>
            <a:off x="4953000" y="2971800"/>
            <a:ext cx="152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ál 6"/>
          <p:cNvSpPr/>
          <p:nvPr/>
        </p:nvSpPr>
        <p:spPr>
          <a:xfrm>
            <a:off x="2895600" y="36576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ál 7"/>
          <p:cNvSpPr/>
          <p:nvPr/>
        </p:nvSpPr>
        <p:spPr>
          <a:xfrm>
            <a:off x="5791200" y="28194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737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Ins="91440" anchor="b">
            <a:normAutofit fontScale="97500" lnSpcReduction="1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3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Púšťové pôdy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2" descr="Výsledok vyhľadávania obrázkov pre dopyt slepa mapa svet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2588" y="1371600"/>
            <a:ext cx="8403008" cy="4191000"/>
          </a:xfrm>
          <a:prstGeom prst="rect">
            <a:avLst/>
          </a:prstGeom>
          <a:noFill/>
        </p:spPr>
      </p:pic>
      <p:sp>
        <p:nvSpPr>
          <p:cNvPr id="6" name="Vývojový diagram: proces 5"/>
          <p:cNvSpPr/>
          <p:nvPr/>
        </p:nvSpPr>
        <p:spPr>
          <a:xfrm>
            <a:off x="0" y="2667000"/>
            <a:ext cx="8305800" cy="152400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Vývojový diagram: proces 6"/>
          <p:cNvSpPr/>
          <p:nvPr/>
        </p:nvSpPr>
        <p:spPr>
          <a:xfrm>
            <a:off x="152400" y="4114800"/>
            <a:ext cx="8305800" cy="152400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28674" name="Picture 2" descr="Výsledok vyhľadávania obrázkov pre dopyt púštna pod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143000"/>
            <a:ext cx="6629400" cy="5445092"/>
          </a:xfrm>
          <a:prstGeom prst="rect">
            <a:avLst/>
          </a:prstGeom>
          <a:noFill/>
        </p:spPr>
      </p:pic>
      <p:pic>
        <p:nvPicPr>
          <p:cNvPr id="28676" name="Picture 4" descr="Výsledok vyhľadávania obrázkov pre dopyt mapa sveta"/>
          <p:cNvPicPr>
            <a:picLocks noChangeAspect="1" noChangeArrowheads="1"/>
          </p:cNvPicPr>
          <p:nvPr/>
        </p:nvPicPr>
        <p:blipFill>
          <a:blip r:embed="rId4"/>
          <a:srcRect l="3000" t="5275" r="4000" b="6813"/>
          <a:stretch>
            <a:fillRect/>
          </a:stretch>
        </p:blipFill>
        <p:spPr bwMode="auto">
          <a:xfrm>
            <a:off x="0" y="533399"/>
            <a:ext cx="9157716" cy="49235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2255" t="29167" r="23280" b="9375"/>
          <a:stretch>
            <a:fillRect/>
          </a:stretch>
        </p:blipFill>
        <p:spPr bwMode="auto">
          <a:xfrm>
            <a:off x="0" y="0"/>
            <a:ext cx="9128502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737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Ins="91440" anchor="b">
            <a:normAutofit fontScale="97500" lnSpcReduction="1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4. </a:t>
            </a:r>
            <a:r>
              <a:rPr kumimoji="0" lang="sk-SK" sz="4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Žltozeme</a:t>
            </a:r>
            <a:r>
              <a:rPr kumimoji="0" lang="sk-SK" sz="46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a </a:t>
            </a:r>
            <a:r>
              <a:rPr kumimoji="0" lang="sk-SK" sz="4600" b="0" i="0" u="none" strike="noStrike" kern="1200" cap="none" spc="0" normalizeH="0" noProof="0" dirty="0" err="1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červenozeme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2" descr="Výsledok vyhľadávania obrázkov pre dopyt slepa mapa sveta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1" y="1219199"/>
            <a:ext cx="9013752" cy="4495609"/>
          </a:xfrm>
          <a:prstGeom prst="rect">
            <a:avLst/>
          </a:prstGeom>
          <a:noFill/>
        </p:spPr>
      </p:pic>
      <p:sp>
        <p:nvSpPr>
          <p:cNvPr id="6" name="Obdĺžnik s jedným zaobleným rohom 5"/>
          <p:cNvSpPr/>
          <p:nvPr/>
        </p:nvSpPr>
        <p:spPr>
          <a:xfrm>
            <a:off x="533400" y="990600"/>
            <a:ext cx="5257800" cy="914400"/>
          </a:xfrm>
          <a:prstGeom prst="round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b="1" dirty="0" err="1" smtClean="0">
                <a:solidFill>
                  <a:srgbClr val="FF0000"/>
                </a:solidFill>
              </a:rPr>
              <a:t>Fe</a:t>
            </a:r>
            <a:r>
              <a:rPr lang="sk-SK" sz="4800" b="1" dirty="0" err="1" smtClean="0"/>
              <a:t>r</a:t>
            </a:r>
            <a:r>
              <a:rPr lang="sk-SK" sz="4800" b="1" dirty="0" err="1" smtClean="0">
                <a:solidFill>
                  <a:schemeClr val="tx1"/>
                </a:solidFill>
              </a:rPr>
              <a:t>i</a:t>
            </a:r>
            <a:r>
              <a:rPr lang="sk-SK" sz="4800" b="1" dirty="0" err="1" smtClean="0"/>
              <a:t>tizácia</a:t>
            </a:r>
            <a:r>
              <a:rPr lang="sk-SK" sz="4800" b="1" dirty="0" smtClean="0"/>
              <a:t> !!!</a:t>
            </a:r>
            <a:endParaRPr lang="sk-SK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737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Ins="91440" anchor="b">
            <a:normAutofit fontScale="9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5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Gaštanové pôdy a černozeme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2" descr="Výsledok vyhľadávania obrázkov pre dopyt slepa mapa svet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248" y="1066800"/>
            <a:ext cx="9013752" cy="4495609"/>
          </a:xfrm>
          <a:prstGeom prst="rect">
            <a:avLst/>
          </a:prstGeom>
          <a:noFill/>
        </p:spPr>
      </p:pic>
      <p:sp>
        <p:nvSpPr>
          <p:cNvPr id="6" name="Zaoblený obdĺžnik 5"/>
          <p:cNvSpPr/>
          <p:nvPr/>
        </p:nvSpPr>
        <p:spPr>
          <a:xfrm>
            <a:off x="381000" y="1752600"/>
            <a:ext cx="8763000" cy="4572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Zaoblený obdĺžnik 6"/>
          <p:cNvSpPr/>
          <p:nvPr/>
        </p:nvSpPr>
        <p:spPr>
          <a:xfrm>
            <a:off x="381000" y="4114800"/>
            <a:ext cx="8763000" cy="4572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30722" name="Picture 2" descr="Výsledok vyhľadávania obrázkov pre dopyt černoze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762000"/>
            <a:ext cx="3343275" cy="5715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737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Ins="91440" anchor="b">
            <a:normAutofit fontScale="97500" lnSpcReduction="1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6. Podzolové pôdy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2" descr="Výsledok vyhľadávania obrázkov pre dopyt slepa mapa svet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1" y="1219199"/>
            <a:ext cx="9013752" cy="4495609"/>
          </a:xfrm>
          <a:prstGeom prst="rect">
            <a:avLst/>
          </a:prstGeom>
          <a:noFill/>
        </p:spPr>
      </p:pic>
      <p:pic>
        <p:nvPicPr>
          <p:cNvPr id="32770" name="Picture 2" descr="Výsledok vyhľadávania obrázkov pre dopyt ihličnaty l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990600"/>
            <a:ext cx="7467600" cy="5600700"/>
          </a:xfrm>
          <a:prstGeom prst="rect">
            <a:avLst/>
          </a:prstGeom>
          <a:noFill/>
        </p:spPr>
      </p:pic>
      <p:sp>
        <p:nvSpPr>
          <p:cNvPr id="7" name="Obdĺžnik 6"/>
          <p:cNvSpPr/>
          <p:nvPr/>
        </p:nvSpPr>
        <p:spPr>
          <a:xfrm>
            <a:off x="4648200" y="1066800"/>
            <a:ext cx="2209800" cy="533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9" name="Rovná spojnica 8"/>
          <p:cNvCxnSpPr/>
          <p:nvPr/>
        </p:nvCxnSpPr>
        <p:spPr>
          <a:xfrm>
            <a:off x="4724400" y="2057400"/>
            <a:ext cx="20574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>
            <a:off x="4724400" y="2590800"/>
            <a:ext cx="20574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Rovná spojnica 10"/>
          <p:cNvCxnSpPr/>
          <p:nvPr/>
        </p:nvCxnSpPr>
        <p:spPr>
          <a:xfrm>
            <a:off x="4724400" y="4419600"/>
            <a:ext cx="20574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Vývojový diagram: proces 11"/>
          <p:cNvSpPr/>
          <p:nvPr/>
        </p:nvSpPr>
        <p:spPr>
          <a:xfrm>
            <a:off x="5334000" y="1143000"/>
            <a:ext cx="914400" cy="762000"/>
          </a:xfrm>
          <a:prstGeom prst="flowChartProcess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A1</a:t>
            </a:r>
            <a:endParaRPr lang="sk-SK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Vývojový diagram: proces 12"/>
          <p:cNvSpPr/>
          <p:nvPr/>
        </p:nvSpPr>
        <p:spPr>
          <a:xfrm>
            <a:off x="5334000" y="2057400"/>
            <a:ext cx="914400" cy="533400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A2</a:t>
            </a:r>
            <a:endParaRPr lang="sk-SK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Vývojový diagram: proces 13"/>
          <p:cNvSpPr/>
          <p:nvPr/>
        </p:nvSpPr>
        <p:spPr>
          <a:xfrm>
            <a:off x="5334000" y="3200400"/>
            <a:ext cx="914400" cy="762000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err="1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Bhs</a:t>
            </a:r>
            <a:endParaRPr lang="sk-SK" sz="2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Vývojový diagram: proces 14"/>
          <p:cNvSpPr/>
          <p:nvPr/>
        </p:nvSpPr>
        <p:spPr>
          <a:xfrm>
            <a:off x="5334000" y="5029200"/>
            <a:ext cx="914400" cy="762000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sk-SK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14" grpId="0" animBg="1"/>
      <p:bldP spid="15" grpId="0" animBg="1"/>
      <p:bldP spid="15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dliatok">
  <a:themeElements>
    <a:clrScheme name="Odliatok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dliatok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dlia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22</TotalTime>
  <Words>49</Words>
  <PresentationFormat>Prezentácia na obrazovke (4:3)</PresentationFormat>
  <Paragraphs>15</Paragraphs>
  <Slides>11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2" baseType="lpstr">
      <vt:lpstr>Odliatok</vt:lpstr>
      <vt:lpstr>Hlavné pôdne typy Zeme</vt:lpstr>
      <vt:lpstr>Príčina: ???</vt:lpstr>
      <vt:lpstr>1. Červeno – žlté pôdy</vt:lpstr>
      <vt:lpstr>Snímka 4</vt:lpstr>
      <vt:lpstr>Snímka 5</vt:lpstr>
      <vt:lpstr>Snímka 6</vt:lpstr>
      <vt:lpstr>Snímka 7</vt:lpstr>
      <vt:lpstr>Snímka 8</vt:lpstr>
      <vt:lpstr>Snímka 9</vt:lpstr>
      <vt:lpstr>Snímka 10</vt:lpstr>
      <vt:lpstr>Snímka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Hlavné pôdne typy Zeme</dc:title>
  <dc:creator>hp</dc:creator>
  <cp:lastModifiedBy>hp</cp:lastModifiedBy>
  <cp:revision>29</cp:revision>
  <dcterms:created xsi:type="dcterms:W3CDTF">2017-05-31T16:10:58Z</dcterms:created>
  <dcterms:modified xsi:type="dcterms:W3CDTF">2021-04-20T07:56:15Z</dcterms:modified>
</cp:coreProperties>
</file>