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D1C-096B-4C70-BB68-0FE3D19D7F85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1A67-9994-45E6-A832-28E80B0D33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766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D1C-096B-4C70-BB68-0FE3D19D7F85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1A67-9994-45E6-A832-28E80B0D33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665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D1C-096B-4C70-BB68-0FE3D19D7F85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1A67-9994-45E6-A832-28E80B0D33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69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D1C-096B-4C70-BB68-0FE3D19D7F85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1A67-9994-45E6-A832-28E80B0D33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9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D1C-096B-4C70-BB68-0FE3D19D7F85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1A67-9994-45E6-A832-28E80B0D33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602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D1C-096B-4C70-BB68-0FE3D19D7F85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1A67-9994-45E6-A832-28E80B0D33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117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D1C-096B-4C70-BB68-0FE3D19D7F85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1A67-9994-45E6-A832-28E80B0D33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389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D1C-096B-4C70-BB68-0FE3D19D7F85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1A67-9994-45E6-A832-28E80B0D33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784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D1C-096B-4C70-BB68-0FE3D19D7F85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1A67-9994-45E6-A832-28E80B0D33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650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D1C-096B-4C70-BB68-0FE3D19D7F85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1A67-9994-45E6-A832-28E80B0D33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267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D1C-096B-4C70-BB68-0FE3D19D7F85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1A67-9994-45E6-A832-28E80B0D33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053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09D1C-096B-4C70-BB68-0FE3D19D7F85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C1A67-9994-45E6-A832-28E80B0D33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668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V-ijJXrcM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7200" b="1" dirty="0" smtClean="0"/>
              <a:t>Výživa a dýchanie rastlín</a:t>
            </a:r>
            <a:endParaRPr lang="sk-SK" sz="72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https://www.youtube.com/watch?v=oV-ijJXrcMk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51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Z_________________obyčajná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Spôsob výživy_____________________________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13" y="1792967"/>
            <a:ext cx="6410866" cy="4813773"/>
          </a:xfrm>
        </p:spPr>
      </p:pic>
    </p:spTree>
    <p:extLst>
      <p:ext uri="{BB962C8B-B14F-4D97-AF65-F5344CB8AC3E}">
        <p14:creationId xmlns:p14="http://schemas.microsoft.com/office/powerpoint/2010/main" val="175392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/>
          <p:nvPr/>
        </p:nvPicPr>
        <p:blipFill rotWithShape="1">
          <a:blip r:embed="rId2"/>
          <a:srcRect l="26048" t="36105" r="41857" b="48184"/>
          <a:stretch/>
        </p:blipFill>
        <p:spPr bwMode="auto">
          <a:xfrm>
            <a:off x="759280" y="930729"/>
            <a:ext cx="10529206" cy="5246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40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Opakujeme a porovnávame:</a:t>
            </a:r>
            <a:endParaRPr lang="sk-SK" b="1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915663"/>
              </p:ext>
            </p:extLst>
          </p:nvPr>
        </p:nvGraphicFramePr>
        <p:xfrm>
          <a:off x="838200" y="1825625"/>
          <a:ext cx="10515600" cy="433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721708"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dej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fotosyntéza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dýchanie</a:t>
                      </a:r>
                      <a:endParaRPr lang="sk-SK" sz="3600" dirty="0"/>
                    </a:p>
                  </a:txBody>
                  <a:tcPr/>
                </a:tc>
              </a:tr>
              <a:tr h="721708"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Prebieha cez 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600"/>
                    </a:p>
                  </a:txBody>
                  <a:tcPr/>
                </a:tc>
              </a:tr>
              <a:tr h="721708"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Organické látky: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600" dirty="0"/>
                    </a:p>
                  </a:txBody>
                  <a:tcPr/>
                </a:tc>
              </a:tr>
              <a:tr h="721708"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Oxid uhličitý: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600"/>
                    </a:p>
                  </a:txBody>
                  <a:tcPr/>
                </a:tc>
              </a:tr>
              <a:tr h="721708"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Kyslík: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600"/>
                    </a:p>
                  </a:txBody>
                  <a:tcPr/>
                </a:tc>
              </a:tr>
              <a:tr h="721708">
                <a:tc>
                  <a:txBody>
                    <a:bodyPr/>
                    <a:lstStyle/>
                    <a:p>
                      <a:r>
                        <a:rPr lang="sk-SK" sz="3600" dirty="0" smtClean="0"/>
                        <a:t>Energia:</a:t>
                      </a:r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45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40" t="19211" r="34873" b="29566"/>
          <a:stretch/>
        </p:blipFill>
        <p:spPr>
          <a:xfrm>
            <a:off x="838200" y="636814"/>
            <a:ext cx="10591800" cy="5191312"/>
          </a:xfrm>
          <a:prstGeom prst="rect">
            <a:avLst/>
          </a:prstGeom>
        </p:spPr>
      </p:pic>
      <p:sp>
        <p:nvSpPr>
          <p:cNvPr id="5" name="Zaoblený obdĺžnik 4"/>
          <p:cNvSpPr/>
          <p:nvPr/>
        </p:nvSpPr>
        <p:spPr>
          <a:xfrm>
            <a:off x="3265715" y="1433513"/>
            <a:ext cx="2008414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4269922" y="2487387"/>
            <a:ext cx="2881992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6234794" y="3026911"/>
            <a:ext cx="1080406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aoblený obdĺžnik 7"/>
          <p:cNvSpPr/>
          <p:nvPr/>
        </p:nvSpPr>
        <p:spPr>
          <a:xfrm>
            <a:off x="8354787" y="3026911"/>
            <a:ext cx="2188028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Zaoblený obdĺžnik 8"/>
          <p:cNvSpPr/>
          <p:nvPr/>
        </p:nvSpPr>
        <p:spPr>
          <a:xfrm>
            <a:off x="6678386" y="4118727"/>
            <a:ext cx="2988127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Zaoblený obdĺžnik 9"/>
          <p:cNvSpPr/>
          <p:nvPr/>
        </p:nvSpPr>
        <p:spPr>
          <a:xfrm>
            <a:off x="5347607" y="4118727"/>
            <a:ext cx="1006928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Zaoblený obdĺžnik 10"/>
          <p:cNvSpPr/>
          <p:nvPr/>
        </p:nvSpPr>
        <p:spPr>
          <a:xfrm>
            <a:off x="4733926" y="4696193"/>
            <a:ext cx="1080406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ĺžnik 11"/>
          <p:cNvSpPr/>
          <p:nvPr/>
        </p:nvSpPr>
        <p:spPr>
          <a:xfrm>
            <a:off x="6354535" y="4716251"/>
            <a:ext cx="226695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Zaoblený obdĺžnik 12"/>
          <p:cNvSpPr/>
          <p:nvPr/>
        </p:nvSpPr>
        <p:spPr>
          <a:xfrm>
            <a:off x="3997779" y="5325776"/>
            <a:ext cx="2786741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333873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29</Words>
  <Application>Microsoft Office PowerPoint</Application>
  <PresentationFormat>Širokouhlá</PresentationFormat>
  <Paragraphs>12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Motív Office</vt:lpstr>
      <vt:lpstr>Výživa a dýchanie rastlín</vt:lpstr>
      <vt:lpstr>Z_________________obyčajná Spôsob výživy_____________________________</vt:lpstr>
      <vt:lpstr>Prezentácia programu PowerPoint</vt:lpstr>
      <vt:lpstr>Opakujeme a porovnávame: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Výživa a dýchanie rastlín</dc:title>
  <dc:creator>uzivatel</dc:creator>
  <cp:lastModifiedBy>uzivatel</cp:lastModifiedBy>
  <cp:revision>4</cp:revision>
  <dcterms:created xsi:type="dcterms:W3CDTF">2023-10-24T16:22:07Z</dcterms:created>
  <dcterms:modified xsi:type="dcterms:W3CDTF">2023-10-24T19:03:18Z</dcterms:modified>
</cp:coreProperties>
</file>