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5" r:id="rId6"/>
    <p:sldId id="267" r:id="rId7"/>
    <p:sldId id="266" r:id="rId8"/>
    <p:sldId id="260" r:id="rId9"/>
    <p:sldId id="262" r:id="rId10"/>
    <p:sldId id="263" r:id="rId11"/>
    <p:sldId id="261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31.10.2016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2954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Zaujímavostí zo sveta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mapa sveta kontinenty"/>
          <p:cNvPicPr>
            <a:picLocks noChangeAspect="1" noChangeArrowheads="1"/>
          </p:cNvPicPr>
          <p:nvPr/>
        </p:nvPicPr>
        <p:blipFill>
          <a:blip r:embed="rId2"/>
          <a:srcRect t="14915"/>
          <a:stretch>
            <a:fillRect/>
          </a:stretch>
        </p:blipFill>
        <p:spPr bwMode="auto">
          <a:xfrm>
            <a:off x="1" y="2076450"/>
            <a:ext cx="9144000" cy="478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457200"/>
            <a:ext cx="139012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sopka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33400" y="1371600"/>
            <a:ext cx="2920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zemetrasenie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209800"/>
            <a:ext cx="285546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Magma, láva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276600"/>
            <a:ext cx="176965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horniny</a:t>
            </a:r>
            <a:endParaRPr lang="sk-SK" sz="3200" b="1" dirty="0"/>
          </a:p>
        </p:txBody>
      </p:sp>
      <p:pic>
        <p:nvPicPr>
          <p:cNvPr id="30722" name="Picture 2" descr="Výsledok vyhľadávania obrázkov pre dopyt vra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038600"/>
            <a:ext cx="6096000" cy="2537762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1905000" y="5181600"/>
            <a:ext cx="11430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590800" y="4114800"/>
            <a:ext cx="16764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648200" y="4800600"/>
            <a:ext cx="16764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990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2400" b="1" dirty="0" smtClean="0"/>
              <a:t>Vysvetlite, prečo má východné pobrežie USA a Kanady podstatne chladnejšie podnebie ako miesta ležiace v rovnakých zemepisných šírkach v Európe.</a:t>
            </a:r>
            <a:endParaRPr lang="sk-SK" sz="2400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133600"/>
            <a:ext cx="8229600" cy="30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2400" b="1" dirty="0" smtClean="0"/>
              <a:t>Rozhodnite, ktorý z nasledujúcich výrokov je pravdivý a ktorý nepravdivý. Nepravdivé výroky opravte a svoj názor zdôvodnite:</a:t>
            </a:r>
          </a:p>
          <a:p>
            <a:r>
              <a:rPr lang="sk-SK" sz="2400" dirty="0" smtClean="0"/>
              <a:t>a/ </a:t>
            </a:r>
            <a:r>
              <a:rPr lang="sk-SK" sz="2400" dirty="0" smtClean="0"/>
              <a:t>Prístav </a:t>
            </a:r>
            <a:r>
              <a:rPr lang="sk-SK" sz="2400" dirty="0" err="1" smtClean="0"/>
              <a:t>Murmansk</a:t>
            </a:r>
            <a:r>
              <a:rPr lang="sk-SK" sz="2400" dirty="0" smtClean="0"/>
              <a:t> nezamŕza, hoci leží za polárnym kruhom. </a:t>
            </a:r>
          </a:p>
          <a:p>
            <a:endParaRPr lang="sk-SK" sz="2400" dirty="0" smtClean="0"/>
          </a:p>
          <a:p>
            <a:r>
              <a:rPr lang="sk-SK" sz="2400" dirty="0" smtClean="0"/>
              <a:t>b/ Keď je na Slovensku jar, v Argentíne je zima.</a:t>
            </a: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6771" y="5410200"/>
            <a:ext cx="9077229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Nakreslite prúdenie vzduchu v cyklóne a anticyklóne, </a:t>
            </a:r>
            <a:endParaRPr lang="sk-SK" sz="2800" dirty="0" smtClean="0"/>
          </a:p>
          <a:p>
            <a:r>
              <a:rPr lang="sk-SK" sz="2800" dirty="0" smtClean="0"/>
              <a:t>opíšte </a:t>
            </a:r>
            <a:r>
              <a:rPr lang="sk-SK" sz="2800" dirty="0" err="1" smtClean="0"/>
              <a:t>cyklonálne</a:t>
            </a:r>
            <a:r>
              <a:rPr lang="sk-SK" sz="2800" dirty="0" smtClean="0"/>
              <a:t> a </a:t>
            </a:r>
            <a:r>
              <a:rPr lang="sk-SK" sz="2800" dirty="0" err="1" smtClean="0"/>
              <a:t>anticyklonálne</a:t>
            </a:r>
            <a:r>
              <a:rPr lang="sk-SK" sz="2800" dirty="0" smtClean="0"/>
              <a:t> počasie.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990600" y="457200"/>
            <a:ext cx="685527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Ktoré stacionárne cyklóny a anticyklóny </a:t>
            </a:r>
            <a:endParaRPr lang="sk-SK" sz="2800" dirty="0" smtClean="0"/>
          </a:p>
          <a:p>
            <a:r>
              <a:rPr lang="sk-SK" sz="2800" dirty="0" smtClean="0"/>
              <a:t>ovplyvňujú </a:t>
            </a:r>
            <a:r>
              <a:rPr lang="sk-SK" sz="2800" dirty="0" smtClean="0"/>
              <a:t>podnebie Európy.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66800" y="1676400"/>
            <a:ext cx="685527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Ktoré stacionárne cyklóny a anticyklóny </a:t>
            </a:r>
            <a:endParaRPr lang="sk-SK" sz="2800" dirty="0" smtClean="0"/>
          </a:p>
          <a:p>
            <a:r>
              <a:rPr lang="sk-SK" sz="2800" dirty="0" smtClean="0"/>
              <a:t>ovplyvňujú </a:t>
            </a:r>
            <a:r>
              <a:rPr lang="sk-SK" sz="2800" dirty="0" smtClean="0"/>
              <a:t>podnebie Európy.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3200400"/>
            <a:ext cx="933306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Vysvetlite pôsobenie </a:t>
            </a:r>
            <a:r>
              <a:rPr lang="sk-SK" sz="2400" dirty="0" err="1" smtClean="0"/>
              <a:t>klímatotvorných</a:t>
            </a:r>
            <a:r>
              <a:rPr lang="sk-SK" sz="2400" dirty="0" smtClean="0"/>
              <a:t> činiteľov na podnebie </a:t>
            </a:r>
            <a:endParaRPr lang="sk-SK" sz="2400" dirty="0" smtClean="0"/>
          </a:p>
          <a:p>
            <a:r>
              <a:rPr lang="sk-SK" sz="2400" dirty="0" smtClean="0"/>
              <a:t>Európy</a:t>
            </a:r>
            <a:r>
              <a:rPr lang="sk-SK" sz="2400" dirty="0" smtClean="0"/>
              <a:t>. </a:t>
            </a:r>
            <a:endParaRPr lang="sk-SK" sz="2400" dirty="0" smtClean="0"/>
          </a:p>
          <a:p>
            <a:r>
              <a:rPr lang="sk-SK" sz="2400" dirty="0" smtClean="0"/>
              <a:t>Porovnajte </a:t>
            </a:r>
            <a:r>
              <a:rPr lang="sk-SK" sz="2400" dirty="0" smtClean="0"/>
              <a:t>podnebie v tej istej geografickej šírke vo Francúzsku, </a:t>
            </a:r>
            <a:endParaRPr lang="sk-SK" sz="2400" dirty="0" smtClean="0"/>
          </a:p>
          <a:p>
            <a:r>
              <a:rPr lang="sk-SK" sz="2400" dirty="0" smtClean="0"/>
              <a:t>na </a:t>
            </a:r>
            <a:r>
              <a:rPr lang="sk-SK" sz="2400" dirty="0" smtClean="0"/>
              <a:t>Slovensku a v Ukrajine , odôvodnite rozdiely.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Llanfairpwllgwyngyllgogerychwyrndrobwilllantysiliogogogo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6016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3276600"/>
            <a:ext cx="91440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Llanfairpwllgwyngyllgogerychwyrndrobwllllantysiliogogogoch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Toto je názov jednej obce vo Walese, ktorá je veľmi známa 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len pre jej dlhé meno, ktoré v preklade znie “Kostol Panny Márie v rokline bielych lístkov blízko prudkého víru a kostola svätého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Tysilia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pri červenej jaskyni”. 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Ľudia žijúci v klietkach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onkong najomne byty klietka  isi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33" y="1828800"/>
            <a:ext cx="8568267" cy="4819650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ludia zijuci v klietka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7086600" cy="4724400"/>
          </a:xfrm>
          <a:prstGeom prst="rect">
            <a:avLst/>
          </a:prstGeom>
          <a:noFill/>
        </p:spPr>
      </p:pic>
      <p:pic>
        <p:nvPicPr>
          <p:cNvPr id="1030" name="Picture 6" descr="Výsledok vyhľadávania obrázkov pre dopyt ludia zijuci v klietka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4000"/>
            <a:ext cx="7524750" cy="500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2" name="Picture 8" descr="Výsledok vyhľadávania obrázkov pre dopyt ludia zijuci v klietkac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219200"/>
            <a:ext cx="7315200" cy="5409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Život na pár metroch štvorcových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ongkong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7924800" cy="5283200"/>
          </a:xfrm>
          <a:prstGeom prst="rect">
            <a:avLst/>
          </a:prstGeom>
          <a:noFill/>
        </p:spPr>
      </p:pic>
      <p:pic>
        <p:nvPicPr>
          <p:cNvPr id="27652" name="Picture 4" descr="hongkong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8229600" cy="5486400"/>
          </a:xfrm>
          <a:prstGeom prst="rect">
            <a:avLst/>
          </a:prstGeom>
          <a:noFill/>
        </p:spPr>
      </p:pic>
      <p:pic>
        <p:nvPicPr>
          <p:cNvPr id="27654" name="Picture 6" descr="hongkong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38200"/>
            <a:ext cx="8343900" cy="5562600"/>
          </a:xfrm>
          <a:prstGeom prst="rect">
            <a:avLst/>
          </a:prstGeom>
          <a:noFill/>
        </p:spPr>
      </p:pic>
      <p:pic>
        <p:nvPicPr>
          <p:cNvPr id="27656" name="Picture 8" descr="hongkong-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79437"/>
            <a:ext cx="9324597" cy="6278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PLANETÁRNE členenie </a:t>
            </a:r>
            <a:r>
              <a:rPr lang="sk-SK" dirty="0" err="1" smtClean="0"/>
              <a:t>litosféry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533400" y="1600200"/>
            <a:ext cx="365164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i="1" dirty="0" smtClean="0"/>
              <a:t>Základné stavebné jednotky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33794" name="Picture 2" descr="Výsledok vyhľadávania obrázkov pre dopyt oceanska a pevninska lit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208108" cy="42672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172200" y="2057400"/>
            <a:ext cx="83227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A: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66800" y="2819400"/>
            <a:ext cx="212590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Stabilné časti: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1143000" y="3886200"/>
            <a:ext cx="214834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mobilné časti:</a:t>
            </a:r>
            <a:endParaRPr lang="sk-SK" sz="2400" dirty="0"/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3429000" y="2438400"/>
            <a:ext cx="685800" cy="609600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429000" y="3048000"/>
            <a:ext cx="609600" cy="457200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ál 12"/>
          <p:cNvSpPr/>
          <p:nvPr/>
        </p:nvSpPr>
        <p:spPr>
          <a:xfrm>
            <a:off x="4191000" y="2133600"/>
            <a:ext cx="1828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štíty</a:t>
            </a:r>
            <a:endParaRPr lang="sk-SK" sz="2400" b="1" dirty="0"/>
          </a:p>
        </p:txBody>
      </p:sp>
      <p:sp>
        <p:nvSpPr>
          <p:cNvPr id="14" name="Ovál 13"/>
          <p:cNvSpPr/>
          <p:nvPr/>
        </p:nvSpPr>
        <p:spPr>
          <a:xfrm>
            <a:off x="4191000" y="3200400"/>
            <a:ext cx="1828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tabule</a:t>
            </a:r>
            <a:endParaRPr lang="sk-SK" sz="2400" b="1" dirty="0"/>
          </a:p>
        </p:txBody>
      </p:sp>
      <p:cxnSp>
        <p:nvCxnSpPr>
          <p:cNvPr id="15" name="Rovná spojovacia šípka 14"/>
          <p:cNvCxnSpPr/>
          <p:nvPr/>
        </p:nvCxnSpPr>
        <p:spPr>
          <a:xfrm>
            <a:off x="3352800" y="4114800"/>
            <a:ext cx="914400" cy="1588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aoblený obdĺžnik 16"/>
          <p:cNvSpPr/>
          <p:nvPr/>
        </p:nvSpPr>
        <p:spPr>
          <a:xfrm>
            <a:off x="4343400" y="3810000"/>
            <a:ext cx="17526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Pásmové pohoria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oceanska a pevninska lit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208108" cy="4267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828800" y="1981200"/>
            <a:ext cx="83227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B</a:t>
            </a:r>
            <a:r>
              <a:rPr lang="sk-SK" sz="4800" b="1" dirty="0" smtClean="0">
                <a:solidFill>
                  <a:srgbClr val="FF0000"/>
                </a:solidFill>
              </a:rPr>
              <a:t>: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447800" y="3429000"/>
            <a:ext cx="212590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Stabilné časti: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1524000" y="4495800"/>
            <a:ext cx="214834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mobilné časti:</a:t>
            </a:r>
            <a:endParaRPr lang="sk-SK" sz="2400" dirty="0"/>
          </a:p>
        </p:txBody>
      </p:sp>
      <p:sp>
        <p:nvSpPr>
          <p:cNvPr id="8" name="Ovál 7"/>
          <p:cNvSpPr/>
          <p:nvPr/>
        </p:nvSpPr>
        <p:spPr>
          <a:xfrm>
            <a:off x="4495800" y="3352800"/>
            <a:ext cx="42672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Oceánske panvy</a:t>
            </a:r>
            <a:endParaRPr lang="sk-SK" sz="2400" b="1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3581400" y="3657600"/>
            <a:ext cx="914400" cy="1588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4648200" y="4419600"/>
            <a:ext cx="4267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Oceánske chrbty, priekopy</a:t>
            </a:r>
            <a:endParaRPr lang="sk-SK" sz="2400" b="1" dirty="0"/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3733800" y="4724400"/>
            <a:ext cx="914400" cy="1588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ľadávania obrázkov pre dopyt pang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39000" cy="5203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veta sle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3999" cy="6252451"/>
          </a:xfrm>
          <a:prstGeom prst="rect">
            <a:avLst/>
          </a:prstGeom>
          <a:noFill/>
        </p:spPr>
      </p:pic>
      <p:sp>
        <p:nvSpPr>
          <p:cNvPr id="5" name="Šípka dolu 4"/>
          <p:cNvSpPr/>
          <p:nvPr/>
        </p:nvSpPr>
        <p:spPr>
          <a:xfrm rot="2261548">
            <a:off x="1865438" y="271279"/>
            <a:ext cx="685800" cy="1600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/>
              <a:t>Zál</a:t>
            </a:r>
            <a:endParaRPr lang="sk-SK" b="1" dirty="0" smtClean="0"/>
          </a:p>
          <a:p>
            <a:pPr algn="ctr"/>
            <a:r>
              <a:rPr lang="sk-SK" b="1" dirty="0" err="1" smtClean="0"/>
              <a:t>iv</a:t>
            </a:r>
            <a:endParaRPr lang="sk-SK" b="1" dirty="0"/>
          </a:p>
        </p:txBody>
      </p:sp>
      <p:sp>
        <p:nvSpPr>
          <p:cNvPr id="6" name="Šípka doprava 5"/>
          <p:cNvSpPr/>
          <p:nvPr/>
        </p:nvSpPr>
        <p:spPr>
          <a:xfrm>
            <a:off x="1828800" y="2667000"/>
            <a:ext cx="1676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prieliv</a:t>
            </a:r>
            <a:endParaRPr lang="sk-SK" dirty="0"/>
          </a:p>
        </p:txBody>
      </p:sp>
      <p:sp>
        <p:nvSpPr>
          <p:cNvPr id="7" name="Šípka doprava 6"/>
          <p:cNvSpPr/>
          <p:nvPr/>
        </p:nvSpPr>
        <p:spPr>
          <a:xfrm rot="2306061">
            <a:off x="3436849" y="607397"/>
            <a:ext cx="1676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more</a:t>
            </a:r>
            <a:endParaRPr lang="sk-SK" dirty="0"/>
          </a:p>
        </p:txBody>
      </p:sp>
      <p:sp>
        <p:nvSpPr>
          <p:cNvPr id="8" name="Šípka doprava 7"/>
          <p:cNvSpPr/>
          <p:nvPr/>
        </p:nvSpPr>
        <p:spPr>
          <a:xfrm rot="18672179">
            <a:off x="3677072" y="5251025"/>
            <a:ext cx="1676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prieliv</a:t>
            </a:r>
            <a:endParaRPr lang="sk-SK" dirty="0"/>
          </a:p>
        </p:txBody>
      </p:sp>
      <p:sp>
        <p:nvSpPr>
          <p:cNvPr id="9" name="Šípka doľava 8"/>
          <p:cNvSpPr/>
          <p:nvPr/>
        </p:nvSpPr>
        <p:spPr>
          <a:xfrm>
            <a:off x="8229600" y="16002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6096000" y="1600200"/>
            <a:ext cx="16764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more</a:t>
            </a:r>
            <a:endParaRPr lang="sk-SK" b="1" dirty="0"/>
          </a:p>
        </p:txBody>
      </p:sp>
      <p:sp>
        <p:nvSpPr>
          <p:cNvPr id="12" name="Ovál 11"/>
          <p:cNvSpPr/>
          <p:nvPr/>
        </p:nvSpPr>
        <p:spPr>
          <a:xfrm>
            <a:off x="1600200" y="1600200"/>
            <a:ext cx="1066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914400" y="3352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2895600" y="14478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6934200" y="39624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715000" y="32004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477000" y="32004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953000" y="3733800"/>
            <a:ext cx="762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7772400" y="5791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3352800" y="2514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ál 21"/>
          <p:cNvSpPr/>
          <p:nvPr/>
        </p:nvSpPr>
        <p:spPr>
          <a:xfrm rot="1428017">
            <a:off x="7620000" y="2209800"/>
            <a:ext cx="533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 rot="18596838">
            <a:off x="4118722" y="2396519"/>
            <a:ext cx="222426" cy="710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 POJMY: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1371600"/>
            <a:ext cx="360848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Objekt geografie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800600" y="1371600"/>
            <a:ext cx="160492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Orbita 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33400" y="2286000"/>
            <a:ext cx="216437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Ekliptika 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352800" y="2286000"/>
            <a:ext cx="290675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Tropický rok 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609600" y="3200400"/>
            <a:ext cx="2896947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Hviezdny deň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114800" y="3200400"/>
            <a:ext cx="4830361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Miestny a pásmový čas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" y="4191000"/>
            <a:ext cx="379821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Sklon zemskej osi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4724400" y="4191000"/>
            <a:ext cx="333437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Zemepisná sieť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381000" y="5029200"/>
            <a:ext cx="381630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Podnebie, </a:t>
            </a:r>
            <a:r>
              <a:rPr lang="sk-SK" sz="3200" b="1" dirty="0" smtClean="0"/>
              <a:t>počasie</a:t>
            </a:r>
            <a:endParaRPr lang="sk-SK" sz="32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495800" y="5029200"/>
            <a:ext cx="22220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atmosféra</a:t>
            </a:r>
            <a:endParaRPr lang="sk-SK" sz="32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6921917" y="5029200"/>
            <a:ext cx="124745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more</a:t>
            </a:r>
            <a:endParaRPr lang="sk-SK" sz="32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457200" y="5791200"/>
            <a:ext cx="458888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Hypsografická</a:t>
            </a:r>
            <a:r>
              <a:rPr lang="sk-SK" sz="3200" b="1" dirty="0" smtClean="0"/>
              <a:t> krivka</a:t>
            </a:r>
            <a:endParaRPr lang="sk-SK" sz="3200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715000" y="5791200"/>
            <a:ext cx="181011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Salinita</a:t>
            </a:r>
            <a:r>
              <a:rPr lang="sk-SK" sz="3200" b="1" dirty="0" smtClean="0"/>
              <a:t> 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</TotalTime>
  <Words>166</Words>
  <PresentationFormat>Prezentácia na obrazovke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Odliatok</vt:lpstr>
      <vt:lpstr>Zaujímavostí zo sveta</vt:lpstr>
      <vt:lpstr>Snímka 2</vt:lpstr>
      <vt:lpstr>Ľudia žijúci v klietkach ...</vt:lpstr>
      <vt:lpstr>Život na pár metroch štvorcových ...</vt:lpstr>
      <vt:lpstr>PLANETÁRNE členenie litosféry</vt:lpstr>
      <vt:lpstr>Snímka 6</vt:lpstr>
      <vt:lpstr>Snímka 7</vt:lpstr>
      <vt:lpstr>OPAKOVANIE</vt:lpstr>
      <vt:lpstr> POJMY:</vt:lpstr>
      <vt:lpstr>Snímka 10</vt:lpstr>
      <vt:lpstr>Vysvetlite, prečo má východné pobrežie USA a Kanady podstatne chladnejšie podnebie ako miesta ležiace v rovnakých zemepisných šírkach v Európe.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zo sveta</dc:title>
  <dc:creator>hp</dc:creator>
  <cp:lastModifiedBy>hp</cp:lastModifiedBy>
  <cp:revision>33</cp:revision>
  <dcterms:created xsi:type="dcterms:W3CDTF">2016-10-31T09:24:28Z</dcterms:created>
  <dcterms:modified xsi:type="dcterms:W3CDTF">2016-10-31T10:18:06Z</dcterms:modified>
</cp:coreProperties>
</file>