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64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634" autoAdjust="0"/>
  </p:normalViewPr>
  <p:slideViewPr>
    <p:cSldViewPr snapToGrid="0">
      <p:cViewPr varScale="1">
        <p:scale>
          <a:sx n="57" d="100"/>
          <a:sy n="57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6CC9F-DB3C-4FFA-BB78-845DAF949549}" type="datetimeFigureOut">
              <a:rPr lang="sk-SK" smtClean="0"/>
              <a:t>1.5.2023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DD6C1-DD35-4A98-B995-B3A50ADC89B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038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DD6C1-DD35-4A98-B995-B3A50ADC89B2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738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385F31-491F-43FD-F87E-278E39DE1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F2F7DF7-0C7C-5CAE-5E0D-DDCFFF48E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E034859-84D5-799F-34A6-9196FA08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4A17-6785-4263-9C1C-35E56985526D}" type="datetimeFigureOut">
              <a:rPr lang="sk-SK" smtClean="0"/>
              <a:t>1.5.2023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656BA85-B90E-9C86-DA30-8A8BE3C0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0A82EE6-112D-257F-026D-8ACA2155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740-1069-4018-832F-DB0AF9C3EE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813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090254-93F6-8194-7B0F-CEFE35DA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691B744-1804-BC49-3F7E-B1F0BE4D9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BFDE7B5-44C4-49BA-9088-2281E596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4A17-6785-4263-9C1C-35E56985526D}" type="datetimeFigureOut">
              <a:rPr lang="sk-SK" smtClean="0"/>
              <a:t>1.5.2023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8791BBC-3EE4-D242-41C0-82D1BBA6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2D6F770-B66E-01AD-B4D5-6BAF2E11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740-1069-4018-832F-DB0AF9C3EE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599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2C3E6AEE-A59B-D20B-3417-9C8FA4142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1122C71-3BBE-0B72-6EA9-B78142278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1A68A73-D116-F87B-6F81-534BC27E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4A17-6785-4263-9C1C-35E56985526D}" type="datetimeFigureOut">
              <a:rPr lang="sk-SK" smtClean="0"/>
              <a:t>1.5.2023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BCC634F-5F95-0ADE-2553-86CF9517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624495A-F902-6F2F-438C-6448B189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740-1069-4018-832F-DB0AF9C3EE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49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549D0A-4329-1324-15C8-89B673ED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F7AFE8F-5CE9-9AA4-3710-B0C272F9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A36A91D-4FB7-9B24-E49A-8142E3A2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4A17-6785-4263-9C1C-35E56985526D}" type="datetimeFigureOut">
              <a:rPr lang="sk-SK" smtClean="0"/>
              <a:t>1.5.2023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EC4C61C-CB72-5387-4C72-59F2C1FA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72AA77C-554F-6DDA-8A64-81088DFB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740-1069-4018-832F-DB0AF9C3EE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464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07292D-DA03-D019-DEB6-05CF3A17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C209DD4-9303-39EA-19AE-E90ACD7E6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A5FE2E1-D850-1C8B-691F-06BD297E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4A17-6785-4263-9C1C-35E56985526D}" type="datetimeFigureOut">
              <a:rPr lang="sk-SK" smtClean="0"/>
              <a:t>1.5.2023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F51657B-FB16-4E3E-BB69-434635EA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113CA7D-849E-A554-CC75-78003E22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740-1069-4018-832F-DB0AF9C3EE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716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76B786-D54D-40B0-DBB4-25E56660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5C17979-495F-9F9C-0636-AF4BBF889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3EEB167-28C7-4AFC-8759-E072F8490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2454384-AE40-C175-E050-21A5D599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4A17-6785-4263-9C1C-35E56985526D}" type="datetimeFigureOut">
              <a:rPr lang="sk-SK" smtClean="0"/>
              <a:t>1.5.2023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BDA5AF8-D4C3-18F7-B759-21F997EF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931FDC0-996B-35F6-7CF8-C915FC50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740-1069-4018-832F-DB0AF9C3EE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849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F0593C-1983-7E81-9DD5-23B1169C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549BD4-1F03-E730-8E40-005E97E62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73A28F1-A1DB-8E4F-03D3-96DEA4AF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ED249A6-EA77-CA12-6DE7-76D2B93B6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99FCCECE-9285-9BB7-C4B2-D6AE8C287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9545E0E5-D983-073F-6B1D-D39FF166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4A17-6785-4263-9C1C-35E56985526D}" type="datetimeFigureOut">
              <a:rPr lang="sk-SK" smtClean="0"/>
              <a:t>1.5.2023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CF59AE5F-5001-1420-532A-95B95542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A4C70ECC-9A24-D200-78C1-738DE638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740-1069-4018-832F-DB0AF9C3EE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873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C97139-2914-6B47-5F45-EA998E41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DCA438B6-460E-54BC-7C58-C0731FAB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4A17-6785-4263-9C1C-35E56985526D}" type="datetimeFigureOut">
              <a:rPr lang="sk-SK" smtClean="0"/>
              <a:t>1.5.2023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B0BFEEC8-0818-DDF4-3474-840754AC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F65A0EA6-6210-0689-183E-D02722AD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740-1069-4018-832F-DB0AF9C3EE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184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FDBA72BD-F409-1E60-2792-CFD38619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4A17-6785-4263-9C1C-35E56985526D}" type="datetimeFigureOut">
              <a:rPr lang="sk-SK" smtClean="0"/>
              <a:t>1.5.2023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F340759-8813-8BEA-7588-BA024C18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2B007BE-40A0-7470-E5D8-78030536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740-1069-4018-832F-DB0AF9C3EE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369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E7A8C-727A-274A-1E96-B1D552FD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C72C96C-82C1-FD5A-DB31-4A9F96562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CA1DA65-E1B9-EF08-F460-C3E22CFEA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03D9911-EBE8-FE3E-7F87-7B3FF71F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4A17-6785-4263-9C1C-35E56985526D}" type="datetimeFigureOut">
              <a:rPr lang="sk-SK" smtClean="0"/>
              <a:t>1.5.2023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7E8A368-3A80-07D8-F1A4-D28A61AE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B2E847E-9D6A-0E92-B41B-2F9D8379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740-1069-4018-832F-DB0AF9C3EE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644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1F16FB-7E4D-7DBB-7425-C4E1CB0F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FD41D0F6-0612-0217-DD4C-38A7DCEDB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8A4EB3B-AD0B-E23F-DFDB-12F5C4FA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0500FC5-22B6-2988-8FAD-C1D9ADC5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4A17-6785-4263-9C1C-35E56985526D}" type="datetimeFigureOut">
              <a:rPr lang="sk-SK" smtClean="0"/>
              <a:t>1.5.2023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CEAF463-69A5-096F-0193-A751EB53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3308447-6580-F299-93FD-050B8C6A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F740-1069-4018-832F-DB0AF9C3EE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056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2A0620D6-6D22-A2D2-7342-53FCA0DE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0906D3-7444-955F-BF1E-6DC85FEC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9DAF690-57CF-E7F4-CAB8-FC007DFB8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54A17-6785-4263-9C1C-35E56985526D}" type="datetimeFigureOut">
              <a:rPr lang="sk-SK" smtClean="0"/>
              <a:t>1.5.2023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B922561-535C-E18D-0BCC-571CF585B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D7E08BE-D142-56BA-22A1-DD445C596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4F740-1069-4018-832F-DB0AF9C3EE8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680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ucsasbrezniakovou - 8.ročník Biológia ZŠ - Poznámky - Globálne environmentálne  problémy 3 - odpad">
            <a:extLst>
              <a:ext uri="{FF2B5EF4-FFF2-40B4-BE49-F238E27FC236}">
                <a16:creationId xmlns:a16="http://schemas.microsoft.com/office/drawing/2014/main" id="{62C35627-945D-B686-75B7-FAC48F59B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" b="1268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D7688AD-F629-13EA-8248-ABF537276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ENVIRONMENTÁLNE PROBLÉMY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CF0383-1455-D423-F677-EA77292B3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4815" y="6039004"/>
            <a:ext cx="4624754" cy="81899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Bc. Kristína Chovancová</a:t>
            </a:r>
          </a:p>
        </p:txBody>
      </p:sp>
    </p:spTree>
    <p:extLst>
      <p:ext uri="{BB962C8B-B14F-4D97-AF65-F5344CB8AC3E}">
        <p14:creationId xmlns:p14="http://schemas.microsoft.com/office/powerpoint/2010/main" val="390556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6" name="Rectangle 1332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SAV - Aktuality - Globálne riziká, problémy a riešenia v prvej polovici 21.  storočia">
            <a:extLst>
              <a:ext uri="{FF2B5EF4-FFF2-40B4-BE49-F238E27FC236}">
                <a16:creationId xmlns:a16="http://schemas.microsoft.com/office/drawing/2014/main" id="{9A17EF2B-4CDC-6885-442F-E3A45BD0E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B2DFFFA-2F4C-31A2-A955-E6F87BAE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k-SK" sz="5400" b="1">
                <a:solidFill>
                  <a:srgbClr val="FFFFFF"/>
                </a:solidFill>
                <a:latin typeface="Agency FB" panose="020B0503020202020204" pitchFamily="34" charset="0"/>
              </a:rPr>
              <a:t>Vybrané environmentálne problémy</a:t>
            </a:r>
          </a:p>
        </p:txBody>
      </p:sp>
      <p:sp>
        <p:nvSpPr>
          <p:cNvPr id="13328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A98074-6169-D36C-431C-BA37F3D45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682866"/>
          </a:xfrm>
        </p:spPr>
        <p:txBody>
          <a:bodyPr>
            <a:noAutofit/>
          </a:bodyPr>
          <a:lstStyle/>
          <a:p>
            <a:r>
              <a:rPr lang="sk-SK" sz="3200" b="1" dirty="0">
                <a:solidFill>
                  <a:srgbClr val="FFFFFF"/>
                </a:solidFill>
              </a:rPr>
              <a:t>Znečisťovanie vzduchu</a:t>
            </a:r>
          </a:p>
          <a:p>
            <a:r>
              <a:rPr lang="sk-SK" sz="3200" b="1" dirty="0">
                <a:solidFill>
                  <a:srgbClr val="FFFFFF"/>
                </a:solidFill>
              </a:rPr>
              <a:t>Znečisťovanie vôd</a:t>
            </a:r>
          </a:p>
          <a:p>
            <a:r>
              <a:rPr lang="sk-SK" sz="3200" b="1" dirty="0">
                <a:solidFill>
                  <a:srgbClr val="FFFFFF"/>
                </a:solidFill>
              </a:rPr>
              <a:t>Kyslé dažde</a:t>
            </a:r>
          </a:p>
          <a:p>
            <a:r>
              <a:rPr lang="sk-SK" sz="3200" b="1" dirty="0">
                <a:solidFill>
                  <a:srgbClr val="FFFFFF"/>
                </a:solidFill>
              </a:rPr>
              <a:t>Skleníkový efekt</a:t>
            </a:r>
          </a:p>
          <a:p>
            <a:r>
              <a:rPr lang="sk-SK" sz="3200" b="1" dirty="0">
                <a:solidFill>
                  <a:srgbClr val="FFFFFF"/>
                </a:solidFill>
              </a:rPr>
              <a:t>Znehodnocovanie a degradácia pôdy</a:t>
            </a:r>
          </a:p>
          <a:p>
            <a:r>
              <a:rPr lang="sk-SK" sz="3200" b="1" dirty="0">
                <a:solidFill>
                  <a:srgbClr val="FFFFFF"/>
                </a:solidFill>
              </a:rPr>
              <a:t>Úbytok lesov- </a:t>
            </a:r>
            <a:r>
              <a:rPr lang="sk-SK" sz="3200" b="1" dirty="0" err="1">
                <a:solidFill>
                  <a:srgbClr val="FFFFFF"/>
                </a:solidFill>
              </a:rPr>
              <a:t>deforestácia</a:t>
            </a:r>
            <a:endParaRPr lang="sk-SK" sz="3200" b="1" dirty="0">
              <a:solidFill>
                <a:srgbClr val="FFFFFF"/>
              </a:solidFill>
            </a:endParaRPr>
          </a:p>
          <a:p>
            <a:r>
              <a:rPr lang="sk-SK" sz="3200" b="1" dirty="0">
                <a:solidFill>
                  <a:srgbClr val="FFFFFF"/>
                </a:solidFill>
              </a:rPr>
              <a:t>Stenčovanie ozónovej vrstvy</a:t>
            </a:r>
          </a:p>
          <a:p>
            <a:r>
              <a:rPr lang="sk-SK" sz="3200" b="1" dirty="0">
                <a:solidFill>
                  <a:srgbClr val="FFFFFF"/>
                </a:solidFill>
              </a:rPr>
              <a:t>Globálne otepľovanie</a:t>
            </a:r>
          </a:p>
        </p:txBody>
      </p:sp>
    </p:spTree>
    <p:extLst>
      <p:ext uri="{BB962C8B-B14F-4D97-AF65-F5344CB8AC3E}">
        <p14:creationId xmlns:p14="http://schemas.microsoft.com/office/powerpoint/2010/main" val="930491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csasbrezniakovou - 8.ročník Biológia ZŠ - Poznámky - Globálne environmentálne  problémy 3 - odpad">
            <a:extLst>
              <a:ext uri="{FF2B5EF4-FFF2-40B4-BE49-F238E27FC236}">
                <a16:creationId xmlns:a16="http://schemas.microsoft.com/office/drawing/2014/main" id="{62C35627-945D-B686-75B7-FAC48F59B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" b="1268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D7688AD-F629-13EA-8248-ABF537276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75733" y="-181505"/>
            <a:ext cx="6519333" cy="2306638"/>
          </a:xfrm>
        </p:spPr>
        <p:txBody>
          <a:bodyPr>
            <a:normAutofit/>
          </a:bodyPr>
          <a:lstStyle/>
          <a:p>
            <a:r>
              <a:rPr lang="en-US" sz="6000" b="1" kern="1200" dirty="0" err="1">
                <a:latin typeface="+mj-lt"/>
                <a:ea typeface="+mj-ea"/>
                <a:cs typeface="+mj-cs"/>
              </a:rPr>
              <a:t>Znečisťovanie</a:t>
            </a:r>
            <a:r>
              <a:rPr lang="en-US" sz="60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6000" b="1" kern="1200" dirty="0" err="1">
                <a:latin typeface="+mj-lt"/>
                <a:ea typeface="+mj-ea"/>
                <a:cs typeface="+mj-cs"/>
              </a:rPr>
              <a:t>ovzdušia</a:t>
            </a:r>
            <a:endParaRPr lang="sk-SK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CF0383-1455-D423-F677-EA77292B3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4815" y="6039004"/>
            <a:ext cx="4624754" cy="81899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Bc. Kristína Chovancová</a:t>
            </a:r>
          </a:p>
        </p:txBody>
      </p:sp>
      <p:pic>
        <p:nvPicPr>
          <p:cNvPr id="4" name="Picture 4" descr="Les je psychológ, farmaceut aj lekár - VEDA NA DOSAH">
            <a:extLst>
              <a:ext uri="{FF2B5EF4-FFF2-40B4-BE49-F238E27FC236}">
                <a16:creationId xmlns:a16="http://schemas.microsoft.com/office/drawing/2014/main" id="{29D4694A-3BB6-C7DD-F94A-05368B98B2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" r="15487"/>
          <a:stretch/>
        </p:blipFill>
        <p:spPr bwMode="auto">
          <a:xfrm>
            <a:off x="237771" y="1270049"/>
            <a:ext cx="7329475" cy="491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lovensku hrozí pre znečistenie ovzdušia pokuta 750-tisíc eur - SME">
            <a:extLst>
              <a:ext uri="{FF2B5EF4-FFF2-40B4-BE49-F238E27FC236}">
                <a16:creationId xmlns:a16="http://schemas.microsoft.com/office/drawing/2014/main" id="{CC4FBFD8-95F9-DAE8-BE17-ECEA303BF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r="3" b="3"/>
          <a:stretch/>
        </p:blipFill>
        <p:spPr bwMode="auto">
          <a:xfrm>
            <a:off x="3217691" y="674512"/>
            <a:ext cx="8335657" cy="558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10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csasbrezniakovou - 8.ročník Biológia ZŠ - Poznámky - Globálne environmentálne  problémy 3 - odpad">
            <a:extLst>
              <a:ext uri="{FF2B5EF4-FFF2-40B4-BE49-F238E27FC236}">
                <a16:creationId xmlns:a16="http://schemas.microsoft.com/office/drawing/2014/main" id="{62C35627-945D-B686-75B7-FAC48F59B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" b="12683"/>
          <a:stretch/>
        </p:blipFill>
        <p:spPr bwMode="auto">
          <a:xfrm>
            <a:off x="0" y="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D7688AD-F629-13EA-8248-ABF537276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58762"/>
            <a:ext cx="4826000" cy="2306638"/>
          </a:xfrm>
        </p:spPr>
        <p:txBody>
          <a:bodyPr>
            <a:normAutofit/>
          </a:bodyPr>
          <a:lstStyle/>
          <a:p>
            <a:r>
              <a:rPr lang="en-US" sz="6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Znečisťovanie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sk-SK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vôd</a:t>
            </a:r>
            <a:endParaRPr lang="sk-SK" b="1" dirty="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CF0383-1455-D423-F677-EA77292B3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4815" y="6039004"/>
            <a:ext cx="4624754" cy="81899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" name="Picture 2" descr="Čistá voda pre naše zdravie | awashop.sk - superfoods">
            <a:extLst>
              <a:ext uri="{FF2B5EF4-FFF2-40B4-BE49-F238E27FC236}">
                <a16:creationId xmlns:a16="http://schemas.microsoft.com/office/drawing/2014/main" id="{B7935602-F20A-D561-812E-0661571D5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1" r="2" b="2"/>
          <a:stretch/>
        </p:blipFill>
        <p:spPr bwMode="auto">
          <a:xfrm>
            <a:off x="321733" y="1400763"/>
            <a:ext cx="7529811" cy="50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Znečistenie vody je častokrát neviditeľné - AquaBagStop">
            <a:extLst>
              <a:ext uri="{FF2B5EF4-FFF2-40B4-BE49-F238E27FC236}">
                <a16:creationId xmlns:a16="http://schemas.microsoft.com/office/drawing/2014/main" id="{81FAF163-18DB-9A9F-AE04-6439A6131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2" r="4286" b="1"/>
          <a:stretch/>
        </p:blipFill>
        <p:spPr bwMode="auto">
          <a:xfrm>
            <a:off x="3509926" y="792224"/>
            <a:ext cx="7963124" cy="533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csasbrezniakovou - 8.ročník Biológia ZŠ - Poznámky - Globálne environmentálne  problémy 3 - odpad">
            <a:extLst>
              <a:ext uri="{FF2B5EF4-FFF2-40B4-BE49-F238E27FC236}">
                <a16:creationId xmlns:a16="http://schemas.microsoft.com/office/drawing/2014/main" id="{62C35627-945D-B686-75B7-FAC48F59B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" b="1268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D7688AD-F629-13EA-8248-ABF537276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7" y="-198438"/>
            <a:ext cx="4453467" cy="1654705"/>
          </a:xfrm>
        </p:spPr>
        <p:txBody>
          <a:bodyPr>
            <a:normAutofit/>
          </a:bodyPr>
          <a:lstStyle/>
          <a:p>
            <a:r>
              <a:rPr lang="sk-SK" b="1" dirty="0"/>
              <a:t>Kyslé dažde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CF0383-1455-D423-F677-EA77292B3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4815" y="6039004"/>
            <a:ext cx="4624754" cy="81899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" name="Picture 6" descr="Kyslé dažde | Marlus">
            <a:extLst>
              <a:ext uri="{FF2B5EF4-FFF2-40B4-BE49-F238E27FC236}">
                <a16:creationId xmlns:a16="http://schemas.microsoft.com/office/drawing/2014/main" id="{5D215454-CAA9-3754-88F1-AB1189FB1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3" y="1928648"/>
            <a:ext cx="5698780" cy="387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B2B8A2B0-F00B-C861-8F91-882AD74EB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35" y="609600"/>
            <a:ext cx="8340546" cy="607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70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csasbrezniakovou - 8.ročník Biológia ZŠ - Poznámky - Globálne environmentálne  problémy 3 - odpad">
            <a:extLst>
              <a:ext uri="{FF2B5EF4-FFF2-40B4-BE49-F238E27FC236}">
                <a16:creationId xmlns:a16="http://schemas.microsoft.com/office/drawing/2014/main" id="{62C35627-945D-B686-75B7-FAC48F59B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" b="12683"/>
          <a:stretch/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D7688AD-F629-13EA-8248-ABF537276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066" y="0"/>
            <a:ext cx="4318000" cy="2900518"/>
          </a:xfrm>
        </p:spPr>
        <p:txBody>
          <a:bodyPr>
            <a:normAutofit/>
          </a:bodyPr>
          <a:lstStyle/>
          <a:p>
            <a:r>
              <a:rPr lang="sk-SK" b="1" dirty="0"/>
              <a:t>Skleníkový efekt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CF0383-1455-D423-F677-EA77292B3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4815" y="6039004"/>
            <a:ext cx="4624754" cy="81899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5B347E3-9181-0B27-9B86-66273B538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15" y="1062901"/>
            <a:ext cx="5663142" cy="5067022"/>
          </a:xfrm>
          <a:prstGeom prst="rect">
            <a:avLst/>
          </a:prstGeom>
        </p:spPr>
      </p:pic>
      <p:pic>
        <p:nvPicPr>
          <p:cNvPr id="8198" name="Picture 6" descr="Skleníkový efekt (Greenhouse Effect), prírodný (prirodzený) skleníkový efekt,  antropogénny skleníkový efekt :)">
            <a:extLst>
              <a:ext uri="{FF2B5EF4-FFF2-40B4-BE49-F238E27FC236}">
                <a16:creationId xmlns:a16="http://schemas.microsoft.com/office/drawing/2014/main" id="{744E4C5C-E833-4B50-DF6E-A7F13BFB7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89" y="319254"/>
            <a:ext cx="6891868" cy="621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32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Europoslanci žiadajú legislatívu na ochranu pôdy – euractiv.sk">
            <a:extLst>
              <a:ext uri="{FF2B5EF4-FFF2-40B4-BE49-F238E27FC236}">
                <a16:creationId xmlns:a16="http://schemas.microsoft.com/office/drawing/2014/main" id="{457CE112-6FF2-05E8-4294-3166A42BC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3" r="5047" b="-1"/>
          <a:stretch/>
        </p:blipFill>
        <p:spPr bwMode="auto">
          <a:xfrm>
            <a:off x="-170" y="10"/>
            <a:ext cx="84503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D7688AD-F629-13EA-8248-ABF537276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sk-SK" sz="4400" b="1" dirty="0">
                <a:solidFill>
                  <a:srgbClr val="FFFFFF"/>
                </a:solidFill>
              </a:rPr>
              <a:t>Znehodnocovanie a degradácia pôdy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CF0383-1455-D423-F677-EA77292B3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sk-SK" dirty="0">
                <a:solidFill>
                  <a:srgbClr val="FFFFFF"/>
                </a:solidFill>
              </a:rPr>
              <a:t> </a:t>
            </a:r>
            <a:endParaRPr lang="sk-SK">
              <a:solidFill>
                <a:srgbClr val="FFFFFF"/>
              </a:solidFill>
            </a:endParaRPr>
          </a:p>
        </p:txBody>
      </p:sp>
      <p:pic>
        <p:nvPicPr>
          <p:cNvPr id="4098" name="Picture 2" descr="ucsasbrezniakovou - 8.ročník Biológia ZŠ - Poznámky - Globálne environmentálne  problémy 3 - odpad">
            <a:extLst>
              <a:ext uri="{FF2B5EF4-FFF2-40B4-BE49-F238E27FC236}">
                <a16:creationId xmlns:a16="http://schemas.microsoft.com/office/drawing/2014/main" id="{62C35627-945D-B686-75B7-FAC48F59B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8" r="25063"/>
          <a:stretch/>
        </p:blipFill>
        <p:spPr bwMode="auto"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02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csasbrezniakovou - 8.ročník Biológia ZŠ - Poznámky - Globálne environmentálne  problémy 3 - odpad">
            <a:extLst>
              <a:ext uri="{FF2B5EF4-FFF2-40B4-BE49-F238E27FC236}">
                <a16:creationId xmlns:a16="http://schemas.microsoft.com/office/drawing/2014/main" id="{62C35627-945D-B686-75B7-FAC48F59B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" b="1268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D7688AD-F629-13EA-8248-ABF537276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7" y="-541867"/>
            <a:ext cx="4572000" cy="2900518"/>
          </a:xfrm>
        </p:spPr>
        <p:txBody>
          <a:bodyPr>
            <a:normAutofit/>
          </a:bodyPr>
          <a:lstStyle/>
          <a:p>
            <a:r>
              <a:rPr lang="sk-SK" b="1" dirty="0"/>
              <a:t>Úbytok lesov- </a:t>
            </a:r>
            <a:r>
              <a:rPr lang="sk-SK" b="1" dirty="0" err="1"/>
              <a:t>deforestácia</a:t>
            </a:r>
            <a:endParaRPr lang="sk-SK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CF0383-1455-D423-F677-EA77292B3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4815" y="6039004"/>
            <a:ext cx="4624754" cy="81899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6146" name="Picture 2" descr="Odlesňovanie: Problém, ktorý nás trápi čoraz viac - Mladí za klímu">
            <a:extLst>
              <a:ext uri="{FF2B5EF4-FFF2-40B4-BE49-F238E27FC236}">
                <a16:creationId xmlns:a16="http://schemas.microsoft.com/office/drawing/2014/main" id="{6CD50427-E48C-E4F9-C382-818112E00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234" y="1333500"/>
            <a:ext cx="7134225" cy="461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Kyslé dažde a odlesňovanie :: Aspekty globalizácie">
            <a:extLst>
              <a:ext uri="{FF2B5EF4-FFF2-40B4-BE49-F238E27FC236}">
                <a16:creationId xmlns:a16="http://schemas.microsoft.com/office/drawing/2014/main" id="{17BEE538-DDA8-A71A-E75A-41F8D157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42" y="201083"/>
            <a:ext cx="9683750" cy="645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37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csasbrezniakovou - 8.ročník Biológia ZŠ - Poznámky - Globálne environmentálne  problémy 3 - odpad">
            <a:extLst>
              <a:ext uri="{FF2B5EF4-FFF2-40B4-BE49-F238E27FC236}">
                <a16:creationId xmlns:a16="http://schemas.microsoft.com/office/drawing/2014/main" id="{62C35627-945D-B686-75B7-FAC48F59B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" b="1268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D7688AD-F629-13EA-8248-ABF537276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666" y="271143"/>
            <a:ext cx="4602301" cy="2922003"/>
          </a:xfrm>
        </p:spPr>
        <p:txBody>
          <a:bodyPr>
            <a:normAutofit/>
          </a:bodyPr>
          <a:lstStyle/>
          <a:p>
            <a:r>
              <a:rPr lang="sk-SK" b="1" dirty="0"/>
              <a:t>Stenčovanie ozónovej vrstvy</a:t>
            </a:r>
            <a:endParaRPr lang="sk-SK" b="1" dirty="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CF0383-1455-D423-F677-EA77292B3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4815" y="6039004"/>
            <a:ext cx="4624754" cy="81899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5122" name="Picture 2" descr="NASA potvrdzuje: Ozónová diera nad Antarktídou sa skutočne zmenšuje">
            <a:extLst>
              <a:ext uri="{FF2B5EF4-FFF2-40B4-BE49-F238E27FC236}">
                <a16:creationId xmlns:a16="http://schemas.microsoft.com/office/drawing/2014/main" id="{7CC36DD5-0783-853B-5626-262267A0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44694"/>
            <a:ext cx="10629900" cy="65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72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csasbrezniakovou - 8.ročník Biológia ZŠ - Poznámky - Globálne environmentálne  problémy 3 - odpad">
            <a:extLst>
              <a:ext uri="{FF2B5EF4-FFF2-40B4-BE49-F238E27FC236}">
                <a16:creationId xmlns:a16="http://schemas.microsoft.com/office/drawing/2014/main" id="{62C35627-945D-B686-75B7-FAC48F59B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" b="1268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D7688AD-F629-13EA-8248-ABF537276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2" y="-204868"/>
            <a:ext cx="4505369" cy="2432815"/>
          </a:xfrm>
        </p:spPr>
        <p:txBody>
          <a:bodyPr>
            <a:normAutofit/>
          </a:bodyPr>
          <a:lstStyle/>
          <a:p>
            <a:r>
              <a:rPr lang="sk-SK" b="1" dirty="0"/>
              <a:t>Globálne otepľovanie</a:t>
            </a:r>
            <a:endParaRPr lang="sk-SK" b="1" dirty="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CF0383-1455-D423-F677-EA77292B3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4815" y="6039004"/>
            <a:ext cx="4624754" cy="81899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12290" name="Picture 2" descr="OSN: Krajina prekročí úroveň kritického oteplenia v nasledujúcom desaťročí  - Zem - Veda a technika - Pravda">
            <a:extLst>
              <a:ext uri="{FF2B5EF4-FFF2-40B4-BE49-F238E27FC236}">
                <a16:creationId xmlns:a16="http://schemas.microsoft.com/office/drawing/2014/main" id="{6DC3730D-695A-E921-2AEB-EAD7AA864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04" y="604831"/>
            <a:ext cx="10390146" cy="584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0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61</Words>
  <Application>Microsoft Office PowerPoint</Application>
  <PresentationFormat>Širokouhlá</PresentationFormat>
  <Paragraphs>28</Paragraphs>
  <Slides>10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Motív Office</vt:lpstr>
      <vt:lpstr>ENVIRONMENTÁLNE PROBLÉMY</vt:lpstr>
      <vt:lpstr>Znečisťovanie ovzdušia</vt:lpstr>
      <vt:lpstr>Znečisťovanie vôd</vt:lpstr>
      <vt:lpstr>Kyslé dažde</vt:lpstr>
      <vt:lpstr>Skleníkový efekt</vt:lpstr>
      <vt:lpstr>Znehodnocovanie a degradácia pôdy</vt:lpstr>
      <vt:lpstr>Úbytok lesov- deforestácia</vt:lpstr>
      <vt:lpstr>Stenčovanie ozónovej vrstvy</vt:lpstr>
      <vt:lpstr>Globálne otepľovanie</vt:lpstr>
      <vt:lpstr>Vybrané environmentálne problémy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ENVIRONMENTÁLNE PROBLÉMY</dc:title>
  <dc:creator>Kristína Chovancová</dc:creator>
  <cp:lastModifiedBy>Kristína Chovancová</cp:lastModifiedBy>
  <cp:revision>1</cp:revision>
  <dcterms:created xsi:type="dcterms:W3CDTF">2023-05-01T18:34:09Z</dcterms:created>
  <dcterms:modified xsi:type="dcterms:W3CDTF">2023-05-01T19:50:04Z</dcterms:modified>
</cp:coreProperties>
</file>