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custDataLst>
    <p:tags r:id="rId29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8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4.xml"/><Relationship Id="rId12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0" Type="http://schemas.openxmlformats.org/officeDocument/2006/relationships/slide" Target="slide26.xml"/><Relationship Id="rId4" Type="http://schemas.openxmlformats.org/officeDocument/2006/relationships/slide" Target="slide21.xml"/><Relationship Id="rId9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19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je hlavné </a:t>
            </a:r>
            <a:r>
              <a:rPr lang="sk-SK" sz="3200" b="1" dirty="0" smtClean="0">
                <a:solidFill>
                  <a:schemeClr val="tx1"/>
                </a:solidFill>
              </a:rPr>
              <a:t>mesto Vilnius?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HLAVNÉ MESTÁ EURÓPY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</a:t>
            </a:r>
            <a:r>
              <a:rPr lang="sk-SK" sz="3200" b="1" dirty="0" smtClean="0">
                <a:solidFill>
                  <a:schemeClr val="tx1"/>
                </a:solidFill>
              </a:rPr>
              <a:t>volá najväčšie jazero/pleso na SR?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NAJ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</a:t>
            </a:r>
            <a:r>
              <a:rPr lang="sk-SK" sz="3200" b="1" dirty="0" smtClean="0">
                <a:solidFill>
                  <a:schemeClr val="tx1"/>
                </a:solidFill>
              </a:rPr>
              <a:t>najvyššie položená obec na SR?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NAJ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Európsky štát je známy tým, že ako prvý začal vyrábať </a:t>
            </a:r>
            <a:r>
              <a:rPr lang="sk-SK" sz="3200" b="1" dirty="0" err="1" smtClean="0">
                <a:solidFill>
                  <a:schemeClr val="tx1"/>
                </a:solidFill>
              </a:rPr>
              <a:t>hranolky</a:t>
            </a:r>
            <a:r>
              <a:rPr lang="sk-SK" sz="3200" b="1" dirty="0" smtClean="0">
                <a:solidFill>
                  <a:schemeClr val="tx1"/>
                </a:solidFill>
              </a:rPr>
              <a:t>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TANIERI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 ktorého Európskeho štátu pochádzajú </a:t>
            </a:r>
            <a:r>
              <a:rPr lang="sk-SK" sz="3200" b="1" dirty="0" err="1" smtClean="0">
                <a:solidFill>
                  <a:schemeClr val="tx1"/>
                </a:solidFill>
              </a:rPr>
              <a:t>tzatziki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GEOGRAFIA NA TANIERI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sa narodila známa speváčka </a:t>
            </a:r>
            <a:r>
              <a:rPr lang="sk-SK" sz="3200" b="1" dirty="0" err="1" smtClean="0">
                <a:solidFill>
                  <a:schemeClr val="tx1"/>
                </a:solidFill>
              </a:rPr>
              <a:t>Rihanna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KDE SA NARODILI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narodila Katarína </a:t>
            </a:r>
            <a:r>
              <a:rPr lang="sk-SK" sz="3200" b="1" dirty="0" err="1" smtClean="0">
                <a:solidFill>
                  <a:schemeClr val="tx1"/>
                </a:solidFill>
              </a:rPr>
              <a:t>Knechtová</a:t>
            </a:r>
            <a:r>
              <a:rPr lang="sk-SK" sz="3200" b="1" dirty="0" smtClean="0">
                <a:solidFill>
                  <a:schemeClr val="tx1"/>
                </a:solidFill>
              </a:rPr>
              <a:t>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KDE SA NARODILI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Pri akom meste leží </a:t>
            </a:r>
            <a:r>
              <a:rPr lang="sk-SK" sz="3200" b="1" dirty="0" smtClean="0">
                <a:solidFill>
                  <a:schemeClr val="tx1"/>
                </a:solidFill>
              </a:rPr>
              <a:t>Bojnický zámok?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HRADY A ZÁMKY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HRADY A ZÁMKY</a:t>
            </a:r>
          </a:p>
        </p:txBody>
      </p:sp>
      <p:pic>
        <p:nvPicPr>
          <p:cNvPr id="10242" name="Picture 2" descr="Výsledok vyhľadávania obrázkov pre dopyt hrad stara lubovn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714356"/>
            <a:ext cx="7981923" cy="5986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JAZYKY EURÓPY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ČESKO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N-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solidFill>
                  <a:schemeClr val="tx1"/>
                </a:solidFill>
              </a:rPr>
              <a:t>EURÓPSKE UNIKÁTY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</a:t>
            </a:r>
            <a:r>
              <a:rPr lang="sk-SK" sz="2400" b="1" dirty="0" smtClean="0">
                <a:solidFill>
                  <a:schemeClr val="tx1"/>
                </a:solidFill>
              </a:rPr>
              <a:t>Afriky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 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285720" y="128586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</a:t>
            </a:r>
            <a:r>
              <a:rPr lang="sk-SK" sz="2400" b="1" dirty="0" smtClean="0">
                <a:solidFill>
                  <a:schemeClr val="tx1"/>
                </a:solidFill>
              </a:rPr>
              <a:t> </a:t>
            </a:r>
            <a:r>
              <a:rPr lang="sk-SK" sz="2400" b="1" dirty="0" smtClean="0">
                <a:solidFill>
                  <a:schemeClr val="tx1"/>
                </a:solidFill>
              </a:rPr>
              <a:t>Afriky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23528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23528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323528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300472" y="1340767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300472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300472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47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je na Slovensku najrozsiahlejší?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jazero je najväčším jazerom sveta?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 jazykom sa rozpráva </a:t>
            </a:r>
            <a:r>
              <a:rPr lang="sk-SK" sz="3200" b="1" dirty="0" smtClean="0">
                <a:solidFill>
                  <a:schemeClr val="tx1"/>
                </a:solidFill>
              </a:rPr>
              <a:t>v Lichtenštajnsku?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najvyššie pohorie Česka?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ČESKO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slovenské </a:t>
            </a:r>
            <a:r>
              <a:rPr lang="sk-SK" sz="3200" b="1" dirty="0" smtClean="0">
                <a:solidFill>
                  <a:schemeClr val="tx1"/>
                </a:solidFill>
              </a:rPr>
              <a:t>mesto má prívlastok mesto módy?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EKLIPTIKA?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Štát ležiaci </a:t>
            </a:r>
            <a:r>
              <a:rPr lang="sk-SK" sz="3200" b="1" dirty="0" smtClean="0">
                <a:solidFill>
                  <a:schemeClr val="tx1"/>
                </a:solidFill>
              </a:rPr>
              <a:t>na Apeninskom polostrove.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</a:t>
            </a:r>
            <a:r>
              <a:rPr lang="sk-SK" b="1" dirty="0" smtClean="0">
                <a:solidFill>
                  <a:schemeClr val="bg1"/>
                </a:solidFill>
              </a:rPr>
              <a:t>S</a:t>
            </a:r>
            <a:r>
              <a:rPr lang="sk-SK" b="1" dirty="0" smtClean="0">
                <a:solidFill>
                  <a:schemeClr val="bg1"/>
                </a:solidFill>
              </a:rPr>
              <a:t>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známa soľná baňa Poľska?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unikáty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</a:t>
            </a:r>
            <a:r>
              <a:rPr lang="sk-SK" b="1" dirty="0" smtClean="0">
                <a:solidFill>
                  <a:schemeClr val="bg1"/>
                </a:solidFill>
              </a:rPr>
              <a:t>AFRIKY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oceány obmývajú Afriku?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prieplav oddeľujúci Afriku od Ázie?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</a:t>
            </a:r>
            <a:r>
              <a:rPr lang="sk-SK" b="1" dirty="0" smtClean="0">
                <a:solidFill>
                  <a:schemeClr val="bg1"/>
                </a:solidFill>
              </a:rPr>
              <a:t>Afriky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nachádzajú na </a:t>
            </a:r>
            <a:r>
              <a:rPr lang="sk-SK" sz="3200" b="1" dirty="0" smtClean="0">
                <a:solidFill>
                  <a:schemeClr val="tx1"/>
                </a:solidFill>
              </a:rPr>
              <a:t>švédskej </a:t>
            </a:r>
            <a:r>
              <a:rPr lang="sk-SK" sz="3200" b="1" dirty="0" smtClean="0">
                <a:solidFill>
                  <a:schemeClr val="tx1"/>
                </a:solidFill>
              </a:rPr>
              <a:t>zástave?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nachádzajú na vlajke Švédska?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smtClean="0">
                <a:solidFill>
                  <a:schemeClr val="tx1"/>
                </a:solidFill>
              </a:rPr>
              <a:t>ktorom štáte / meste sa uskutočnili 1.olympíjske hry?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ŠPORT V GEOGRAFII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roku získali Slováci zlatú medailu na majstrovstvách sveta v hokeji?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ŠPORT V GEOGRAFII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je hlavné mesto </a:t>
            </a:r>
            <a:r>
              <a:rPr lang="sk-SK" sz="3200" b="1" dirty="0" smtClean="0">
                <a:solidFill>
                  <a:schemeClr val="tx1"/>
                </a:solidFill>
              </a:rPr>
              <a:t>Portugalska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HLAVNÉ MESTÁ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508</Words>
  <Application>Microsoft Office PowerPoint</Application>
  <PresentationFormat>Prezentácia na obrazovke (4:3)</PresentationFormat>
  <Paragraphs>273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Motiv systému Office</vt:lpstr>
      <vt:lpstr>Snímka 1</vt:lpstr>
      <vt:lpstr>VÝBER TÉM PRVÉHO KOLA</vt:lpstr>
      <vt:lpstr>GEOGRAFIA AFRIKY</vt:lpstr>
      <vt:lpstr>GEOGRAFIA Afriky</vt:lpstr>
      <vt:lpstr>EURÓPSKE ZÁSTAVY</vt:lpstr>
      <vt:lpstr>EURÓPSKE ZÁSTAVY</vt:lpstr>
      <vt:lpstr>ŠPORT V GEOGRAFII</vt:lpstr>
      <vt:lpstr>ŠPORT V GEOGRAFII</vt:lpstr>
      <vt:lpstr>HLAVNÉ MESTÁ EURÓPY</vt:lpstr>
      <vt:lpstr>HLAVNÉ MESTÁ EURÓPY</vt:lpstr>
      <vt:lpstr>SLOVENSKÉ NAJ</vt:lpstr>
      <vt:lpstr>SLOVENSKÉ NAJ</vt:lpstr>
      <vt:lpstr>GEOGRAFIA NA TANIERI</vt:lpstr>
      <vt:lpstr>GEOGRAFIA NA TANIERI</vt:lpstr>
      <vt:lpstr>KDE SA NARODILI</vt:lpstr>
      <vt:lpstr>KDE SA NARODILI</vt:lpstr>
      <vt:lpstr>SLOVENSKÉ HRADY A ZÁMKY</vt:lpstr>
      <vt:lpstr>SLOVENSKÉ HRADY A ZÁMKY</vt:lpstr>
      <vt:lpstr>VÝBER TÉM DRUHÉHO KOLA</vt:lpstr>
      <vt:lpstr>NÁRODNÉ PARKY SR</vt:lpstr>
      <vt:lpstr>JAZERÁ SVETA</vt:lpstr>
      <vt:lpstr>JAZYKY EURÓPY</vt:lpstr>
      <vt:lpstr>ČESKO</vt:lpstr>
      <vt:lpstr>SLOVENSKÉ MESTÁ</vt:lpstr>
      <vt:lpstr>GEOGRAFIA A VESMÍR</vt:lpstr>
      <vt:lpstr>GEOGRAFIA NA PÍSMENO S-</vt:lpstr>
      <vt:lpstr>Európske unikáty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80</cp:revision>
  <dcterms:created xsi:type="dcterms:W3CDTF">2013-10-02T05:42:02Z</dcterms:created>
  <dcterms:modified xsi:type="dcterms:W3CDTF">2017-11-27T14:52:59Z</dcterms:modified>
</cp:coreProperties>
</file>