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6F8BE-99A5-4792-B33E-F06FC29F89FE}" type="datetimeFigureOut">
              <a:rPr lang="sk-SK" smtClean="0"/>
              <a:pPr/>
              <a:t>26.05.2020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1BAF1B-5E45-472C-B817-C83DEFEA348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Maďarizácia školstva</a:t>
            </a:r>
            <a:endParaRPr lang="sk-SK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512" y="3645024"/>
            <a:ext cx="4800600" cy="194733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4" descr="Znak Uhorska - Wikiw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905000" cy="220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Maďarizácia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19. stor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maďarská šľachta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politici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usilovali </a:t>
            </a:r>
            <a:r>
              <a:rPr lang="sk-SK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premeniť Uhorsko na jednonárodný štát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chceli </a:t>
            </a:r>
            <a:r>
              <a:rPr lang="sk-SK" sz="2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POMAĎARČIŤ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všetky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ostatné národy žijúce v Uhorsku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teda aj Slovákov...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71472" y="1714488"/>
            <a:ext cx="648767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 roku </a:t>
            </a:r>
            <a:r>
              <a:rPr lang="sk-SK" b="1" dirty="0" smtClean="0"/>
              <a:t>1868 bol v Uhorsku </a:t>
            </a:r>
            <a:r>
              <a:rPr lang="sk-SK" dirty="0" smtClean="0"/>
              <a:t>prijatý </a:t>
            </a:r>
            <a:r>
              <a:rPr lang="sk-SK" b="1" dirty="0" smtClean="0"/>
              <a:t>NÁRODNOSTNÝ ZÁKON </a:t>
            </a:r>
          </a:p>
          <a:p>
            <a:pPr algn="ctr"/>
            <a:r>
              <a:rPr lang="sk-SK" dirty="0" smtClean="0"/>
              <a:t>=&gt; </a:t>
            </a:r>
            <a:r>
              <a:rPr lang="sk-SK" b="1" dirty="0" smtClean="0"/>
              <a:t>Maďarčina = štátny a úradný jazyk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500034" y="6211669"/>
            <a:ext cx="505779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Spomenieš si, ktoré národy sa v tom období</a:t>
            </a:r>
          </a:p>
          <a:p>
            <a:r>
              <a:rPr lang="sk-SK" dirty="0" smtClean="0"/>
              <a:t>nachádzali v Uhorsku?</a:t>
            </a:r>
            <a:endParaRPr lang="sk-SK" dirty="0"/>
          </a:p>
        </p:txBody>
      </p:sp>
      <p:pic>
        <p:nvPicPr>
          <p:cNvPr id="7" name="Obrázok 6" descr="obazn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2205"/>
            <a:ext cx="460056" cy="785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7224" y="5350933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Uhorsko</a:t>
            </a:r>
            <a:endParaRPr lang="sk-SK" dirty="0"/>
          </a:p>
        </p:txBody>
      </p:sp>
      <p:pic>
        <p:nvPicPr>
          <p:cNvPr id="21508" name="Picture 4" descr="Rakúsko-uhorské vyrovnanie prinieslo Maďarom šancu a Slovákom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715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Likvidácia inteligencie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14311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Najdôležitejším nástrojom maďarizácie bolo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školstvo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zákaz vyučovania v materinskom jazyku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mal za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ciel zlikvidovať inteligenciu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Slováci bez inteligencie = mŕtvy národ...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Rovnako na tom boli aj iné národy v Uhorsku...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AutoShape 2" descr="Uhorsko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2" name="Picture 4" descr="Znak Uhorska - Wikiw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905000" cy="220027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4929190" y="0"/>
            <a:ext cx="23920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Štátny znak </a:t>
            </a:r>
            <a:r>
              <a:rPr lang="sk-SK" b="1" dirty="0" smtClean="0"/>
              <a:t>Uhorska</a:t>
            </a:r>
            <a:endParaRPr lang="sk-SK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00034" y="6488668"/>
            <a:ext cx="51363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Spomenieš si, aké iné národy boli v Uhorsku?</a:t>
            </a:r>
            <a:endParaRPr lang="sk-SK" dirty="0"/>
          </a:p>
        </p:txBody>
      </p:sp>
      <p:pic>
        <p:nvPicPr>
          <p:cNvPr id="8" name="Obrázok 7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2205"/>
            <a:ext cx="460056" cy="785795"/>
          </a:xfrm>
          <a:prstGeom prst="rect">
            <a:avLst/>
          </a:prstGeom>
        </p:spPr>
      </p:pic>
      <p:pic>
        <p:nvPicPr>
          <p:cNvPr id="22534" name="Picture 6" descr="Základná škol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9896" y="5056312"/>
            <a:ext cx="2524104" cy="1801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Obdobie dualizmu (1967 – 1918)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Proces maďarizácie sa vyostril v období tzv.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DUALIZMU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vrcholil začiatkom 20. stor.</a:t>
            </a:r>
          </a:p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Slovenčina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bola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vytláčaná aj z ľudových škôl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nahradená Maďarčinou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r. </a:t>
            </a:r>
            <a:r>
              <a:rPr lang="sk-SK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1907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boli prijaté </a:t>
            </a:r>
            <a:r>
              <a:rPr lang="sk-SK" sz="2600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Apponyiho</a:t>
            </a:r>
            <a:r>
              <a:rPr lang="sk-SK" sz="26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školské zákony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maďarizácia školstva vrcholí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 descr="Utekáč. Trestné oznámenia kvôli školskej dochádzke - Mišo Šesták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0"/>
            <a:ext cx="2714612" cy="19288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00034" y="6488668"/>
            <a:ext cx="598112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Spomenieš si aký štátny útvar existoval za dualizmu?</a:t>
            </a:r>
            <a:endParaRPr lang="sk-SK" dirty="0"/>
          </a:p>
        </p:txBody>
      </p:sp>
      <p:pic>
        <p:nvPicPr>
          <p:cNvPr id="6" name="Obrázok 5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2205"/>
            <a:ext cx="460056" cy="785795"/>
          </a:xfrm>
          <a:prstGeom prst="rect">
            <a:avLst/>
          </a:prstGeom>
        </p:spPr>
      </p:pic>
      <p:pic>
        <p:nvPicPr>
          <p:cNvPr id="23556" name="Picture 4" descr="Slovenská politika v&amp;nbsp;80. a&amp;nbsp;90. rokoch 19. storočia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4857760"/>
            <a:ext cx="1714480" cy="200024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857356" y="5500702"/>
            <a:ext cx="556434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Apponyiho</a:t>
            </a:r>
            <a:r>
              <a:rPr lang="sk-SK" b="1" dirty="0" smtClean="0"/>
              <a:t> školské zákony </a:t>
            </a:r>
            <a:r>
              <a:rPr lang="sk-SK" dirty="0" smtClean="0"/>
              <a:t>nariaďovali, že </a:t>
            </a:r>
            <a:r>
              <a:rPr lang="sk-SK" u="sng" dirty="0" smtClean="0"/>
              <a:t>žiaci,</a:t>
            </a:r>
          </a:p>
          <a:p>
            <a:r>
              <a:rPr lang="sk-SK" u="sng" dirty="0"/>
              <a:t>k</a:t>
            </a:r>
            <a:r>
              <a:rPr lang="sk-SK" u="sng" dirty="0" smtClean="0"/>
              <a:t>torí neovládali po 4. ročníku maďarčinu slovom</a:t>
            </a:r>
          </a:p>
          <a:p>
            <a:r>
              <a:rPr lang="sk-SK" u="sng" dirty="0"/>
              <a:t>a</a:t>
            </a:r>
            <a:r>
              <a:rPr lang="sk-SK" u="sng" dirty="0" smtClean="0"/>
              <a:t> písmom nepostúpili do vyššieho ročníka</a:t>
            </a:r>
            <a:endParaRPr lang="sk-SK" u="sng" dirty="0"/>
          </a:p>
        </p:txBody>
      </p:sp>
      <p:sp>
        <p:nvSpPr>
          <p:cNvPr id="9" name="BlokTextu 8"/>
          <p:cNvSpPr txBox="1"/>
          <p:nvPr/>
        </p:nvSpPr>
        <p:spPr>
          <a:xfrm>
            <a:off x="7572396" y="4429132"/>
            <a:ext cx="14318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A. </a:t>
            </a:r>
            <a:r>
              <a:rPr lang="sk-SK" b="1" dirty="0" err="1" smtClean="0"/>
              <a:t>Apponyi</a:t>
            </a:r>
            <a:endParaRPr lang="sk-SK" b="1" dirty="0"/>
          </a:p>
        </p:txBody>
      </p:sp>
      <p:cxnSp>
        <p:nvCxnSpPr>
          <p:cNvPr id="11" name="Rovná spojovacia šípka 10"/>
          <p:cNvCxnSpPr/>
          <p:nvPr/>
        </p:nvCxnSpPr>
        <p:spPr>
          <a:xfrm rot="5400000" flipH="1" flipV="1">
            <a:off x="7786710" y="400050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7154353" y="2928934"/>
            <a:ext cx="198964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Minister školstva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 Uhorsku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85749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Učitelia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ktorí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napomáhali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maďarizácii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zvyšovanie platov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...a </a:t>
            </a:r>
            <a:r>
              <a:rPr lang="sk-SK" sz="2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naopak, tí ktorí jej bránili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tresty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až vyhodenie zo školstva...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roku 1909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uhorská vláda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nariadila, že aj </a:t>
            </a:r>
            <a:r>
              <a:rPr lang="sk-SK" sz="26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náboženstvo sa vo všetkých školách v Uhorsku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muselo vyučovať </a:t>
            </a:r>
            <a:r>
              <a:rPr lang="sk-SK" sz="26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 maďarsky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Maďarizácia v Uhorsku vrcholila pred 110 rokmi | Konzervatívny denní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0"/>
            <a:ext cx="2928926" cy="185736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14282" y="642918"/>
            <a:ext cx="5976000" cy="118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"Nedovolím, aby vyučovali tí kantori, ktorí odmietajú</a:t>
            </a:r>
          </a:p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vychovávať z detí dobrých maďarských občanov.</a:t>
            </a:r>
          </a:p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každý v tomto štáte sa musí podriadiť princípu,</a:t>
            </a:r>
          </a:p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že tu sú pánmi Maďari."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285984" y="285728"/>
            <a:ext cx="143180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A. </a:t>
            </a:r>
            <a:r>
              <a:rPr lang="sk-SK" b="1" dirty="0" err="1" smtClean="0"/>
              <a:t>Apponyi</a:t>
            </a:r>
            <a:endParaRPr lang="sk-SK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264</TotalTime>
  <Words>279</Words>
  <Application>Microsoft Office PowerPoint</Application>
  <PresentationFormat>Prezentácia na obrazovke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Motív1</vt:lpstr>
      <vt:lpstr>Maďarizácia školstva</vt:lpstr>
      <vt:lpstr>Maďarizácia</vt:lpstr>
      <vt:lpstr>Uhorsko</vt:lpstr>
      <vt:lpstr>Likvidácia inteligencie</vt:lpstr>
      <vt:lpstr>Obdobie dualizmu (1967 – 1918)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Maďarizácia školstva</dc:title>
  <dc:creator>Branislav Benčič</dc:creator>
  <cp:lastModifiedBy>Raduz</cp:lastModifiedBy>
  <cp:revision>36</cp:revision>
  <dcterms:created xsi:type="dcterms:W3CDTF">2020-05-03T18:01:20Z</dcterms:created>
  <dcterms:modified xsi:type="dcterms:W3CDTF">2020-05-26T11:53:23Z</dcterms:modified>
</cp:coreProperties>
</file>