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17.12.2017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371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7200" dirty="0" smtClean="0">
                <a:solidFill>
                  <a:srgbClr val="00B050"/>
                </a:solidFill>
              </a:rPr>
              <a:t>opakovanie</a:t>
            </a:r>
            <a:endParaRPr lang="sk-SK" sz="7200" dirty="0">
              <a:solidFill>
                <a:srgbClr val="00B05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planeta z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4648200" cy="4648200"/>
          </a:xfrm>
          <a:prstGeom prst="rect">
            <a:avLst/>
          </a:prstGeom>
          <a:noFill/>
        </p:spPr>
      </p:pic>
      <p:pic>
        <p:nvPicPr>
          <p:cNvPr id="14340" name="Picture 4" descr="Výsledok vyhľadávania obrázkov pre dopyt otazn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09800"/>
            <a:ext cx="5867400" cy="4437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obrysová mapa euró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0214" cy="54102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286000" y="4495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724400" y="1524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5105400" y="26670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6324600" y="21336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505200" y="28956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876800" y="3733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2743200" y="2133600"/>
            <a:ext cx="762000" cy="3048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V="1">
            <a:off x="3505200" y="41148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V="1">
            <a:off x="2590800" y="38100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1066800" y="29718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flipV="1">
            <a:off x="2209800" y="3200400"/>
            <a:ext cx="914400" cy="53340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 rot="16200000" flipV="1">
            <a:off x="4647406" y="2515394"/>
            <a:ext cx="457994" cy="151606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Rozdiel medzi konštitučnou a absolutistickou monarchiou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1752600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medzi federáciou a unitárnym štátom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32004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Rozdiel medzi parlamentnou a prezidentskou republikou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81000" y="4572000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1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dk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sú KANTÓNY</a:t>
            </a:r>
            <a:endParaRPr kumimoji="0" lang="sk-SK" sz="4100" b="1" i="0" u="none" strike="noStrike" kern="1200" cap="none" spc="0" normalizeH="0" baseline="0" noProof="0" dirty="0">
              <a:ln w="6350">
                <a:noFill/>
              </a:ln>
              <a:solidFill>
                <a:schemeClr val="dk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obrysová mapa AZIE"/>
          <p:cNvPicPr>
            <a:picLocks noChangeAspect="1" noChangeArrowheads="1"/>
          </p:cNvPicPr>
          <p:nvPr/>
        </p:nvPicPr>
        <p:blipFill>
          <a:blip r:embed="rId2"/>
          <a:srcRect l="23529" r="23530"/>
          <a:stretch>
            <a:fillRect/>
          </a:stretch>
        </p:blipFill>
        <p:spPr bwMode="auto">
          <a:xfrm>
            <a:off x="1143000" y="0"/>
            <a:ext cx="6019800" cy="673047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1066800" y="3048000"/>
            <a:ext cx="1295400" cy="22860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3048000" y="4572000"/>
            <a:ext cx="1295400" cy="14478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rot="20047503">
            <a:off x="5123339" y="50513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 rot="20047503">
            <a:off x="6418738" y="7841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20047503">
            <a:off x="6571139" y="4517915"/>
            <a:ext cx="381000" cy="121737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20047503">
            <a:off x="5786255" y="5734966"/>
            <a:ext cx="897345" cy="53269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20047503">
            <a:off x="6204012" y="2956037"/>
            <a:ext cx="338701" cy="53269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22</Words>
  <PresentationFormat>Prezentácia na obrazovke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Špička</vt:lpstr>
      <vt:lpstr>opakovanie</vt:lpstr>
      <vt:lpstr>Snímka 2</vt:lpstr>
      <vt:lpstr>Rozdiel medzi konštitučnou a absolutistickou monarchiou 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11</cp:revision>
  <dcterms:created xsi:type="dcterms:W3CDTF">2017-12-17T09:49:44Z</dcterms:created>
  <dcterms:modified xsi:type="dcterms:W3CDTF">2017-12-17T09:59:23Z</dcterms:modified>
</cp:coreProperties>
</file>