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58" r:id="rId7"/>
    <p:sldId id="259" r:id="rId8"/>
    <p:sldId id="260" r:id="rId9"/>
    <p:sldId id="266" r:id="rId10"/>
    <p:sldId id="261" r:id="rId11"/>
    <p:sldId id="262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28.03.2021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sk/url?sa=i&amp;rct=j&amp;q=&amp;esrc=s&amp;source=images&amp;cd=&amp;cad=rja&amp;uact=8&amp;ved=2ahUKEwikqvH0nvHZAhVCElAKHVgyCBgQjRx6BAgAEAU&amp;url=http://www.stredovek.wz.cz/azteci.html&amp;psig=AOvVaw3JXT5OU0z2ZdJYrAwgK9eA&amp;ust=152130339014363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sk/url?sa=i&amp;rct=j&amp;q=&amp;esrc=s&amp;source=images&amp;cd=&amp;cad=rja&amp;uact=8&amp;ved=2ahUKEwie_MbzmvHZAhWEYVAKHSlwBSoQjRx6BAgAEAU&amp;url=https://www.educapeques.com/lectura-para-ninos/grandes-personajes-de-la-historia/hernan-cortes-conquistador.html&amp;psig=AOvVaw2bAhOZ7FgnQ7jjW6k7tJyE&amp;ust=152130220782208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oogle.sk/url?sa=i&amp;rct=j&amp;q=&amp;esrc=s&amp;source=images&amp;cd=&amp;cad=rja&amp;uact=8&amp;ved=2ahUKEwingYrDnPHZAhVMbVAKHR-LCigQjRx6BAgAEAU&amp;url=https://spa08.wikispaces.com/The+Incas&amp;psig=AOvVaw2kFF6omGMH-tubv8IhqfsM&amp;ust=152130268297562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hyperlink" Target="https://cs.wikipedia.org/wiki/Francisco_Pizarr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sk/url?sa=i&amp;rct=j&amp;q=&amp;esrc=s&amp;source=images&amp;cd=&amp;cad=rja&amp;uact=8&amp;ved=2ahUKEwjBqKeynfHZAhWEh7QKHaMYDTcQjRx6BAgAEAU&amp;url=http://www.inkawarrior.com/en/large-tours/inka-jungle-machu-picchu&amp;psig=AOvVaw1PgQTddQW6ZBEdAhuVI9UF&amp;ust=152130298214177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hyperlink" Target="http://www.google.sk/url?sa=i&amp;rct=j&amp;q=&amp;esrc=s&amp;source=images&amp;cd=&amp;cad=rja&amp;uact=8&amp;ved=2ahUKEwid15PAnfHZAhVEYVAKHbpzBRwQjRx6BAgAEAU&amp;url=http://www.imperiostravel.com/en/inka-trail-6-days.php&amp;psig=AOvVaw1PgQTddQW6ZBEdAhuVI9UF&amp;ust=152130298214177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hyperlink" Target="https://www.google.sk/url?sa=i&amp;rct=j&amp;q=&amp;esrc=s&amp;source=images&amp;cd=&amp;cad=rja&amp;uact=8&amp;ved=2ahUKEwiOt97JnfHZAhXEbFAKHS3yDCkQjRx6BAgAEAU&amp;url=https://www.lorenzoexpeditions.com/inca-jungle-trail/short-inka-jungle-trail-3d2n.html&amp;psig=AOvVaw1PgQTddQW6ZBEdAhuVI9UF&amp;ust=152130298214177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600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solidFill>
                  <a:srgbClr val="00B050"/>
                </a:solidFill>
              </a:rPr>
              <a:t>Objavitelia a Objavovaní</a:t>
            </a:r>
            <a:endParaRPr lang="sk-SK" sz="54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Výsledok vyhľadávania obrázkov pre dopyt inkovia a aztekov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371600"/>
            <a:ext cx="6172200" cy="4505255"/>
          </a:xfrm>
          <a:prstGeom prst="rect">
            <a:avLst/>
          </a:prstGeom>
          <a:noFill/>
        </p:spPr>
      </p:pic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sk-SK" b="1" dirty="0" smtClean="0">
                <a:solidFill>
                  <a:srgbClr val="00B050"/>
                </a:solidFill>
              </a:rPr>
              <a:t>Začiatok kolonializmu</a:t>
            </a:r>
            <a:r>
              <a:rPr lang="sk-SK" dirty="0" smtClean="0">
                <a:solidFill>
                  <a:srgbClr val="00B050"/>
                </a:solidFill>
              </a:rPr>
              <a:t> </a:t>
            </a:r>
            <a:r>
              <a:rPr lang="sk-SK" dirty="0" smtClean="0"/>
              <a:t>– podmanenie a ovládanie slabších území veľkým mocnejším štátom</a:t>
            </a:r>
          </a:p>
          <a:p>
            <a:r>
              <a:rPr lang="sk-SK" dirty="0" smtClean="0"/>
              <a:t>najsilnejšou koloniálnou mocnosťou  16. storočia bolo </a:t>
            </a:r>
            <a:r>
              <a:rPr lang="sk-SK" b="1" dirty="0" smtClean="0">
                <a:solidFill>
                  <a:srgbClr val="00B050"/>
                </a:solidFill>
              </a:rPr>
              <a:t>Španielsko</a:t>
            </a:r>
          </a:p>
          <a:p>
            <a:r>
              <a:rPr lang="sk-SK" dirty="0" smtClean="0"/>
              <a:t>k mocným štátom patrilo aj </a:t>
            </a:r>
            <a:r>
              <a:rPr lang="sk-SK" b="1" dirty="0" smtClean="0">
                <a:solidFill>
                  <a:srgbClr val="00B050"/>
                </a:solidFill>
              </a:rPr>
              <a:t>Portugalsko</a:t>
            </a:r>
            <a:r>
              <a:rPr lang="sk-SK" dirty="0" smtClean="0">
                <a:solidFill>
                  <a:srgbClr val="00B050"/>
                </a:solidFill>
              </a:rPr>
              <a:t> </a:t>
            </a:r>
            <a:r>
              <a:rPr lang="sk-SK" dirty="0" smtClean="0"/>
              <a:t>a neskôr </a:t>
            </a:r>
            <a:r>
              <a:rPr lang="sk-SK" b="1" dirty="0" smtClean="0">
                <a:solidFill>
                  <a:srgbClr val="00B050"/>
                </a:solidFill>
              </a:rPr>
              <a:t>Anglicko a </a:t>
            </a:r>
            <a:r>
              <a:rPr lang="sk-SK" b="1" dirty="0" err="1" smtClean="0">
                <a:solidFill>
                  <a:srgbClr val="00B050"/>
                </a:solidFill>
              </a:rPr>
              <a:t>Nizozemsko</a:t>
            </a:r>
            <a:r>
              <a:rPr lang="sk-SK" dirty="0" smtClean="0">
                <a:solidFill>
                  <a:srgbClr val="00B050"/>
                </a:solidFill>
              </a:rPr>
              <a:t> (</a:t>
            </a:r>
            <a:r>
              <a:rPr lang="sk-SK" dirty="0" err="1" smtClean="0">
                <a:solidFill>
                  <a:srgbClr val="00B050"/>
                </a:solidFill>
              </a:rPr>
              <a:t>Holansko</a:t>
            </a:r>
            <a:r>
              <a:rPr lang="sk-SK" dirty="0" smtClean="0">
                <a:solidFill>
                  <a:srgbClr val="00B050"/>
                </a:solidFill>
              </a:rPr>
              <a:t>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00B050"/>
                </a:solidFill>
              </a:rPr>
              <a:t>Dôsledky zámorských objavov: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lvl="0"/>
            <a:r>
              <a:rPr lang="sk-SK" dirty="0" smtClean="0"/>
              <a:t>svet sa rozšíril</a:t>
            </a:r>
          </a:p>
          <a:p>
            <a:pPr lvl="0"/>
            <a:r>
              <a:rPr lang="sk-SK" dirty="0" smtClean="0"/>
              <a:t>Európania si podmaňovali krajiny – zavádzanie kresťanstva</a:t>
            </a:r>
          </a:p>
          <a:p>
            <a:pPr lvl="0"/>
            <a:r>
              <a:rPr lang="sk-SK" dirty="0" smtClean="0"/>
              <a:t>spoznávanie odlišných civilizácií</a:t>
            </a:r>
          </a:p>
          <a:p>
            <a:pPr lvl="0"/>
            <a:r>
              <a:rPr lang="sk-SK" dirty="0" smtClean="0"/>
              <a:t>nové plodiny</a:t>
            </a:r>
          </a:p>
          <a:p>
            <a:pPr lvl="0"/>
            <a:r>
              <a:rPr lang="sk-SK" dirty="0" smtClean="0"/>
              <a:t>choroby – zo zámoria (syfilis), do zámoria (chrípka, kiahne, záškrt)</a:t>
            </a:r>
          </a:p>
          <a:p>
            <a:pPr lvl="0"/>
            <a:r>
              <a:rPr lang="sk-SK" dirty="0" smtClean="0"/>
              <a:t>bohatstvo do Európy (drahé kovy), z Ázie (hodváb, korenie), z Afriky (otrokov)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00B050"/>
                </a:solidFill>
              </a:rPr>
              <a:t>Mayovia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Územie </a:t>
            </a:r>
            <a:r>
              <a:rPr lang="sk-SK" dirty="0" smtClean="0"/>
              <a:t>dnešnej </a:t>
            </a:r>
            <a:r>
              <a:rPr lang="sk-SK" dirty="0" err="1" smtClean="0"/>
              <a:t>Quatemaly</a:t>
            </a:r>
            <a:r>
              <a:rPr lang="sk-SK" dirty="0" smtClean="0"/>
              <a:t>, Hondurasu a južného Mexika. Stredisko- </a:t>
            </a:r>
            <a:r>
              <a:rPr lang="sk-SK" dirty="0" err="1" smtClean="0"/>
              <a:t>CHitzen</a:t>
            </a:r>
            <a:r>
              <a:rPr lang="sk-SK" dirty="0" smtClean="0"/>
              <a:t> </a:t>
            </a:r>
            <a:r>
              <a:rPr lang="sk-SK" dirty="0" err="1" smtClean="0"/>
              <a:t>Itza</a:t>
            </a:r>
            <a:r>
              <a:rPr lang="sk-SK" dirty="0" smtClean="0"/>
              <a:t>- Pyramídy. Pestovali </a:t>
            </a:r>
            <a:r>
              <a:rPr lang="sk-SK" dirty="0" smtClean="0">
                <a:solidFill>
                  <a:srgbClr val="00B050"/>
                </a:solidFill>
              </a:rPr>
              <a:t>kukuricu</a:t>
            </a:r>
            <a:r>
              <a:rPr lang="sk-SK" dirty="0" smtClean="0"/>
              <a:t> , platidlo – </a:t>
            </a:r>
            <a:r>
              <a:rPr lang="sk-SK" dirty="0" smtClean="0">
                <a:solidFill>
                  <a:srgbClr val="00B050"/>
                </a:solidFill>
              </a:rPr>
              <a:t>kakao</a:t>
            </a:r>
            <a:r>
              <a:rPr lang="sk-SK" dirty="0" smtClean="0"/>
              <a:t>vé bôby. Mali písmo, kalendár , vedeli , že Zem je guľatá, popísali dráhy Jupitera. Zničená hlavne kvôli nedostatku potravín.  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yovia-ríša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4343400" cy="3352800"/>
          </a:xfrm>
          <a:prstGeom prst="rect">
            <a:avLst/>
          </a:prstGeom>
        </p:spPr>
      </p:pic>
      <p:pic>
        <p:nvPicPr>
          <p:cNvPr id="5" name="Obrázok 4" descr="El_Castillo_Chitzen_Itz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0"/>
            <a:ext cx="3251200" cy="2438400"/>
          </a:xfrm>
          <a:prstGeom prst="rect">
            <a:avLst/>
          </a:prstGeom>
        </p:spPr>
      </p:pic>
      <p:pic>
        <p:nvPicPr>
          <p:cNvPr id="6" name="Obrázok 5" descr="mayské čísl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3810000"/>
            <a:ext cx="2095500" cy="2419350"/>
          </a:xfrm>
          <a:prstGeom prst="rect">
            <a:avLst/>
          </a:prstGeom>
        </p:spPr>
      </p:pic>
      <p:pic>
        <p:nvPicPr>
          <p:cNvPr id="7" name="Obrázok 6" descr="mayské písm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4811" y="2514600"/>
            <a:ext cx="3069189" cy="2133600"/>
          </a:xfrm>
          <a:prstGeom prst="rect">
            <a:avLst/>
          </a:prstGeom>
        </p:spPr>
      </p:pic>
      <p:pic>
        <p:nvPicPr>
          <p:cNvPr id="8" name="Obrázok 7" descr="mayský kalendá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6200" y="3733800"/>
            <a:ext cx="2209800" cy="2950197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533400" y="3352800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Mayská</a:t>
            </a:r>
            <a:r>
              <a:rPr lang="sk-SK" dirty="0" smtClean="0"/>
              <a:t> ríša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6934200" y="2133600"/>
            <a:ext cx="12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Chitzen</a:t>
            </a:r>
            <a:r>
              <a:rPr lang="sk-SK" dirty="0" smtClean="0"/>
              <a:t> </a:t>
            </a:r>
            <a:r>
              <a:rPr lang="sk-SK" dirty="0" err="1" smtClean="0"/>
              <a:t>Itza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7391400" y="43434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Znaky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096000" y="6172200"/>
            <a:ext cx="175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Mayský</a:t>
            </a:r>
            <a:r>
              <a:rPr lang="sk-SK" dirty="0" smtClean="0"/>
              <a:t> kalendár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sk-SK" dirty="0" smtClean="0"/>
              <a:t>Po prvých objavoch nasledovali </a:t>
            </a:r>
            <a:r>
              <a:rPr lang="sk-SK" b="1" dirty="0" smtClean="0">
                <a:solidFill>
                  <a:srgbClr val="00B050"/>
                </a:solidFill>
              </a:rPr>
              <a:t>dobyvačné výpravy. 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1519 – 1521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– Španiel </a:t>
            </a:r>
            <a:r>
              <a:rPr lang="sk-SK" b="1" dirty="0" err="1" smtClean="0">
                <a:solidFill>
                  <a:srgbClr val="00B050"/>
                </a:solidFill>
              </a:rPr>
              <a:t>Hernán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b="1" dirty="0" err="1" smtClean="0">
                <a:solidFill>
                  <a:srgbClr val="00B050"/>
                </a:solidFill>
              </a:rPr>
              <a:t>Cortés</a:t>
            </a:r>
            <a:r>
              <a:rPr lang="sk-SK" b="1" dirty="0" smtClean="0">
                <a:solidFill>
                  <a:srgbClr val="00B050"/>
                </a:solidFill>
              </a:rPr>
              <a:t> dobyl ríšu Aztékov </a:t>
            </a:r>
            <a:r>
              <a:rPr lang="sk-SK" dirty="0" smtClean="0"/>
              <a:t>v dnešnom Mexiku, ríša bola veľmi vyspelá</a:t>
            </a:r>
          </a:p>
        </p:txBody>
      </p:sp>
      <p:pic>
        <p:nvPicPr>
          <p:cNvPr id="1028" name="Picture 4" descr="Výsledok vyhľadávania obrázkov pre dopyt hernán corté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24200"/>
            <a:ext cx="7848600" cy="3601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aztécke zna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2514600" cy="2514600"/>
          </a:xfrm>
        </p:spPr>
      </p:pic>
      <p:pic>
        <p:nvPicPr>
          <p:cNvPr id="5" name="Obrázok 4" descr="Corté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228600"/>
            <a:ext cx="3352800" cy="3352800"/>
          </a:xfrm>
          <a:prstGeom prst="rect">
            <a:avLst/>
          </a:prstGeom>
        </p:spPr>
      </p:pic>
      <p:pic>
        <p:nvPicPr>
          <p:cNvPr id="6" name="Obrázok 5" descr="Tehuacá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3962400"/>
            <a:ext cx="4568392" cy="2590800"/>
          </a:xfrm>
          <a:prstGeom prst="rect">
            <a:avLst/>
          </a:prstGeom>
        </p:spPr>
      </p:pic>
      <p:pic>
        <p:nvPicPr>
          <p:cNvPr id="7" name="Obrázok 6" descr="Tenochtitla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30145" y="3733800"/>
            <a:ext cx="3560583" cy="2667000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33400" y="39624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Tehuacán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7162800" y="3733800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Tenochtitlán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2286000" y="3581400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Hernán</a:t>
            </a:r>
            <a:r>
              <a:rPr lang="sk-SK" dirty="0" smtClean="0"/>
              <a:t> </a:t>
            </a:r>
            <a:r>
              <a:rPr lang="sk-SK" dirty="0" err="1" smtClean="0"/>
              <a:t>Cortés</a:t>
            </a:r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7949505" y="267124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prstClr val="black"/>
                </a:solidFill>
              </a:rPr>
              <a:t> </a:t>
            </a:r>
            <a:endParaRPr lang="sk-SK" dirty="0"/>
          </a:p>
        </p:txBody>
      </p:sp>
      <p:pic>
        <p:nvPicPr>
          <p:cNvPr id="12" name="Obrázok 11" descr="aztécke zlat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2254" y="990600"/>
            <a:ext cx="320623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1531 – 1533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– Španiel </a:t>
            </a:r>
            <a:r>
              <a:rPr lang="sk-SK" b="1" dirty="0" smtClean="0">
                <a:solidFill>
                  <a:srgbClr val="00B050"/>
                </a:solidFill>
              </a:rPr>
              <a:t>Francisco </a:t>
            </a:r>
            <a:r>
              <a:rPr lang="sk-SK" b="1" dirty="0" err="1" smtClean="0">
                <a:solidFill>
                  <a:srgbClr val="00B050"/>
                </a:solidFill>
              </a:rPr>
              <a:t>Pizarro</a:t>
            </a:r>
            <a:r>
              <a:rPr lang="sk-SK" b="1" dirty="0" smtClean="0">
                <a:solidFill>
                  <a:srgbClr val="00B050"/>
                </a:solidFill>
              </a:rPr>
              <a:t> dobyl ríšu Inkov</a:t>
            </a:r>
            <a:r>
              <a:rPr lang="sk-SK" dirty="0" smtClean="0"/>
              <a:t> v Južnej Amerike na území Peru</a:t>
            </a:r>
          </a:p>
          <a:p>
            <a:r>
              <a:rPr lang="sk-SK" b="1" dirty="0" smtClean="0"/>
              <a:t>Inkovia</a:t>
            </a:r>
            <a:r>
              <a:rPr lang="sk-SK" dirty="0" smtClean="0"/>
              <a:t> – vyspelé poľnohospodárstvo, terasové polia na svahoch Ánd</a:t>
            </a:r>
          </a:p>
          <a:p>
            <a:pPr lvl="0"/>
            <a:r>
              <a:rPr lang="sk-SK" dirty="0" smtClean="0"/>
              <a:t>sieť ciest, tunelov, mostov, zavlažovacích kanálov v horách</a:t>
            </a:r>
          </a:p>
          <a:p>
            <a:endParaRPr lang="sk-SK" dirty="0"/>
          </a:p>
        </p:txBody>
      </p:sp>
      <p:pic>
        <p:nvPicPr>
          <p:cNvPr id="15362" name="Picture 2" descr="Výsledok vyhľadávania obrázkov pre dopyt francisco pizarro a INkov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048000"/>
            <a:ext cx="2892577" cy="3810000"/>
          </a:xfrm>
          <a:prstGeom prst="rect">
            <a:avLst/>
          </a:prstGeom>
          <a:noFill/>
        </p:spPr>
      </p:pic>
      <p:pic>
        <p:nvPicPr>
          <p:cNvPr id="15364" name="Picture 4" descr="Výsledok vyhľadávania obrázkov pre dopyt francisco pizarro a INkovi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352800"/>
            <a:ext cx="2143125" cy="3267075"/>
          </a:xfrm>
          <a:prstGeom prst="rect">
            <a:avLst/>
          </a:prstGeom>
          <a:noFill/>
        </p:spPr>
      </p:pic>
      <p:pic>
        <p:nvPicPr>
          <p:cNvPr id="5" name="Obrázok 4" descr="Pizarr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46780" y="3505200"/>
            <a:ext cx="2379808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sk-SK" b="1" dirty="0" smtClean="0">
                <a:solidFill>
                  <a:srgbClr val="00B050"/>
                </a:solidFill>
              </a:rPr>
              <a:t>Pevnosť a sídlo Inkov </a:t>
            </a:r>
            <a:r>
              <a:rPr lang="sk-SK" dirty="0" smtClean="0"/>
              <a:t>v horách: </a:t>
            </a:r>
            <a:r>
              <a:rPr lang="sk-SK" b="1" dirty="0" smtClean="0">
                <a:solidFill>
                  <a:srgbClr val="00B050"/>
                </a:solidFill>
              </a:rPr>
              <a:t>Machu </a:t>
            </a:r>
            <a:r>
              <a:rPr lang="sk-SK" b="1" dirty="0" err="1" smtClean="0">
                <a:solidFill>
                  <a:srgbClr val="00B050"/>
                </a:solidFill>
              </a:rPr>
              <a:t>Picchu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/>
              <a:t>(</a:t>
            </a:r>
            <a:r>
              <a:rPr lang="sk-SK" dirty="0" err="1" smtClean="0"/>
              <a:t>maču</a:t>
            </a:r>
            <a:r>
              <a:rPr lang="sk-SK" dirty="0" smtClean="0"/>
              <a:t> </a:t>
            </a:r>
            <a:r>
              <a:rPr lang="sk-SK" dirty="0" err="1" smtClean="0"/>
              <a:t>pikču</a:t>
            </a:r>
            <a:r>
              <a:rPr lang="sk-SK" dirty="0" smtClean="0"/>
              <a:t>) – dlho zabudnutá, objavili ju až v 20. storočí </a:t>
            </a:r>
            <a:endParaRPr lang="sk-SK" dirty="0"/>
          </a:p>
        </p:txBody>
      </p:sp>
      <p:pic>
        <p:nvPicPr>
          <p:cNvPr id="16386" name="Picture 2" descr="Výsledok vyhľadávania obrázkov pre dopyt Inkovia a Machu picchu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7924800" cy="44767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Výsledok vyhľadávania obrázkov pre dopyt Inkovia a Machu picchu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0"/>
            <a:ext cx="6248400" cy="2650146"/>
          </a:xfrm>
          <a:prstGeom prst="rect">
            <a:avLst/>
          </a:prstGeom>
          <a:noFill/>
        </p:spPr>
      </p:pic>
      <p:pic>
        <p:nvPicPr>
          <p:cNvPr id="17412" name="Picture 4" descr="Výsledok vyhľadávania obrázkov pre dopyt Inkovia a Machu picchu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2819400"/>
            <a:ext cx="5410200" cy="3603398"/>
          </a:xfrm>
          <a:prstGeom prst="rect">
            <a:avLst/>
          </a:prstGeom>
          <a:noFill/>
        </p:spPr>
      </p:pic>
      <p:pic>
        <p:nvPicPr>
          <p:cNvPr id="7" name="Obrázok 6" descr="kipu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" y="2895600"/>
            <a:ext cx="2917861" cy="1828800"/>
          </a:xfrm>
          <a:prstGeom prst="rect">
            <a:avLst/>
          </a:prstGeom>
        </p:spPr>
      </p:pic>
      <p:pic>
        <p:nvPicPr>
          <p:cNvPr id="8" name="Obrázok 7" descr="kipu-čísl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4741865"/>
            <a:ext cx="3733800" cy="2116134"/>
          </a:xfrm>
          <a:prstGeom prst="rect">
            <a:avLst/>
          </a:prstGeom>
        </p:spPr>
      </p:pic>
      <p:sp>
        <p:nvSpPr>
          <p:cNvPr id="9" name="Zástupný symbol obsah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0" y="4495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Kipu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46238"/>
          </a:xfrm>
        </p:spPr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Zlato Inkov</a:t>
            </a:r>
            <a:endParaRPr lang="sk-SK" dirty="0">
              <a:solidFill>
                <a:srgbClr val="00B050"/>
              </a:solidFill>
            </a:endParaRPr>
          </a:p>
        </p:txBody>
      </p:sp>
      <p:pic>
        <p:nvPicPr>
          <p:cNvPr id="4" name="Zástupný symbol obsahu 3" descr="In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14400"/>
            <a:ext cx="3928533" cy="2209800"/>
          </a:xfrm>
        </p:spPr>
      </p:pic>
      <p:pic>
        <p:nvPicPr>
          <p:cNvPr id="5" name="Obrázok 4" descr="poklad inko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200400"/>
            <a:ext cx="6172200" cy="3471863"/>
          </a:xfrm>
          <a:prstGeom prst="rect">
            <a:avLst/>
          </a:prstGeom>
        </p:spPr>
      </p:pic>
      <p:pic>
        <p:nvPicPr>
          <p:cNvPr id="6" name="Obrázok 5" descr="zlato inko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856488"/>
            <a:ext cx="4049486" cy="2267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126</Words>
  <Application>Microsoft Office PowerPoint</Application>
  <PresentationFormat>Prezentácia na obrazovke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Objavitelia a Objavovaní</vt:lpstr>
      <vt:lpstr>Mayovia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Zlato Inkov</vt:lpstr>
      <vt:lpstr>Prezentácia programu PowerPoint</vt:lpstr>
      <vt:lpstr>Dôsledky zámorských objavov: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Objavitelia a Objavovaní</dc:title>
  <dc:creator>Zuzka</dc:creator>
  <cp:lastModifiedBy>Raduz</cp:lastModifiedBy>
  <cp:revision>4</cp:revision>
  <dcterms:created xsi:type="dcterms:W3CDTF">2018-03-16T15:54:09Z</dcterms:created>
  <dcterms:modified xsi:type="dcterms:W3CDTF">2021-03-28T16:00:51Z</dcterms:modified>
</cp:coreProperties>
</file>