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194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758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303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424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332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091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586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208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541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730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466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488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505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00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61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090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438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7819-105B-4B37-B673-DF521CAFA994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F87B-2D89-405B-A7D4-6BE53324CA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565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Vývin ekonomického myslenia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základné ekonomické teórie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22041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J. M. </a:t>
            </a:r>
            <a:r>
              <a:rPr lang="sk-SK" dirty="0" err="1" smtClean="0"/>
              <a:t>Keynes</a:t>
            </a:r>
            <a:r>
              <a:rPr lang="sk-SK" dirty="0" smtClean="0"/>
              <a:t> (1883 – 1946)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Hlavnou príčinou nestability trhového hospodárstva je nedostatočný dopyt,</a:t>
            </a:r>
          </a:p>
          <a:p>
            <a:r>
              <a:rPr lang="sk-SK" dirty="0" smtClean="0"/>
              <a:t>Vyzdvihuje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nutnosť zásahov štátov </a:t>
            </a:r>
            <a:r>
              <a:rPr lang="sk-SK" dirty="0" smtClean="0"/>
              <a:t>do ekonomiky – fiškálnou, úverovou, peňažnou politikou – štát má zabezpečiť efektívny dopyt, ktorý zvýši objem výroby aj zamestnanosť          následný rast dôchodkov (mzdy, zisky) =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</a:rPr>
              <a:t>multiplikačný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 efekt</a:t>
            </a:r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Šípka doprava 4"/>
          <p:cNvSpPr/>
          <p:nvPr/>
        </p:nvSpPr>
        <p:spPr>
          <a:xfrm>
            <a:off x="4519749" y="3918857"/>
            <a:ext cx="561702" cy="15675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872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monetarizmus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Súčasnosť</a:t>
            </a:r>
          </a:p>
          <a:p>
            <a:r>
              <a:rPr lang="sk-SK" dirty="0" smtClean="0"/>
              <a:t>Hlavná príčina </a:t>
            </a:r>
            <a:r>
              <a:rPr lang="sk-SK" dirty="0" err="1" smtClean="0"/>
              <a:t>hos</a:t>
            </a:r>
            <a:r>
              <a:rPr lang="sk-SK" dirty="0" smtClean="0"/>
              <a:t>. problémov – štátne zásahy do ekonomiky (pripúšťa len kontrolu množstva </a:t>
            </a:r>
            <a:r>
              <a:rPr lang="sk-SK" dirty="0"/>
              <a:t>peňazí </a:t>
            </a:r>
            <a:r>
              <a:rPr lang="sk-SK" dirty="0" smtClean="0"/>
              <a:t>v obehu prostredníctvom emisnej banky)</a:t>
            </a:r>
          </a:p>
          <a:p>
            <a:r>
              <a:rPr lang="sk-SK" dirty="0" smtClean="0"/>
              <a:t>Milton </a:t>
            </a:r>
            <a:r>
              <a:rPr lang="sk-SK" dirty="0" err="1" smtClean="0"/>
              <a:t>Friedman</a:t>
            </a:r>
            <a:r>
              <a:rPr lang="sk-SK" dirty="0" smtClean="0"/>
              <a:t> – nositeľ Nobelovej ceny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115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Milton </a:t>
            </a:r>
            <a:r>
              <a:rPr lang="sk-SK" dirty="0" err="1" smtClean="0"/>
              <a:t>Friedman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r>
              <a:rPr lang="sk-SK" dirty="0" smtClean="0"/>
              <a:t>Podstata ekonomiky – množstvo peňazí v obehu, zásahy štátu len cez emisnú banku</a:t>
            </a: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teória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</a:rPr>
              <a:t>racionálnych očakávaní </a:t>
            </a:r>
            <a:r>
              <a:rPr lang="sk-SK" dirty="0"/>
              <a:t>= podnikatelia i spotrebitelia sa správajú racionálne, všetky subjekty robia všetko tak, ako vedia, racionálne využívať všetky informácie, vrátane </a:t>
            </a:r>
            <a:r>
              <a:rPr lang="sk-SK" dirty="0" smtClean="0"/>
              <a:t>ekonomických; reakcie ekon. subjektov sa menia</a:t>
            </a: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ekonómia ponuky </a:t>
            </a:r>
            <a:r>
              <a:rPr lang="sk-SK" dirty="0" smtClean="0"/>
              <a:t>– cieľom je vyrábať viac, efektívnejšie – minimalizovať št. zásahy, zmena daňovej politiky – eliminovať daňové úniky, tvorivosť, inovácie, motivovanie práce, sporenie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0866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Klasická ekonómia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W. </a:t>
            </a:r>
            <a:r>
              <a:rPr lang="sk-SK" sz="3600" dirty="0" err="1" smtClean="0"/>
              <a:t>Petty</a:t>
            </a:r>
            <a:r>
              <a:rPr lang="sk-SK" sz="3600" dirty="0" smtClean="0"/>
              <a:t>, A. </a:t>
            </a:r>
            <a:r>
              <a:rPr lang="sk-SK" sz="3600" dirty="0" err="1" smtClean="0"/>
              <a:t>Smith</a:t>
            </a:r>
            <a:r>
              <a:rPr lang="sk-SK" sz="3600" dirty="0" smtClean="0"/>
              <a:t>, D. </a:t>
            </a:r>
            <a:r>
              <a:rPr lang="sk-SK" sz="3600" dirty="0" err="1" smtClean="0"/>
              <a:t>Ricardo</a:t>
            </a:r>
            <a:r>
              <a:rPr lang="sk-SK" sz="3600" dirty="0" smtClean="0"/>
              <a:t>, </a:t>
            </a:r>
            <a:r>
              <a:rPr lang="sk-SK" sz="3600" dirty="0" err="1" smtClean="0"/>
              <a:t>J.B.Say</a:t>
            </a:r>
            <a:r>
              <a:rPr lang="sk-SK" sz="3600" dirty="0" smtClean="0"/>
              <a:t>, T.R. </a:t>
            </a:r>
            <a:r>
              <a:rPr lang="sk-SK" sz="3600" dirty="0" err="1" smtClean="0"/>
              <a:t>Malthus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24320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</a:rPr>
              <a:t>W. </a:t>
            </a:r>
            <a:r>
              <a:rPr lang="sk-SK" b="1" dirty="0" err="1" smtClean="0">
                <a:solidFill>
                  <a:schemeClr val="tx2">
                    <a:lumMod val="10000"/>
                  </a:schemeClr>
                </a:solidFill>
              </a:rPr>
              <a:t>Pretty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</a:rPr>
              <a:t> (1623 – 1687)</a:t>
            </a:r>
            <a:endParaRPr lang="sk-SK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zdroj bohatstva spoločnosti je vo výrobe;</a:t>
            </a:r>
          </a:p>
          <a:p>
            <a:r>
              <a:rPr lang="sk-SK" sz="3200" dirty="0" smtClean="0"/>
              <a:t>vysvetlil kategórie: cena, mzda, renta, úrok;</a:t>
            </a:r>
          </a:p>
          <a:p>
            <a:r>
              <a:rPr lang="sk-SK" sz="3200" dirty="0" smtClean="0"/>
              <a:t>podporoval rozvoj výroby pre trh a súvislosti medzi peniazmi a výmenou tovarov.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31199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</a:rPr>
              <a:t>Adam </a:t>
            </a:r>
            <a:r>
              <a:rPr lang="sk-SK" b="1" dirty="0" err="1" smtClean="0">
                <a:solidFill>
                  <a:schemeClr val="tx2">
                    <a:lumMod val="10000"/>
                  </a:schemeClr>
                </a:solidFill>
              </a:rPr>
              <a:t>Smith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</a:rPr>
              <a:t> (1723 – 1790)</a:t>
            </a:r>
            <a:endParaRPr lang="sk-SK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hlásal hospodársku slobodu – liberalizmus;</a:t>
            </a:r>
          </a:p>
          <a:p>
            <a:r>
              <a:rPr lang="sk-SK" dirty="0" smtClean="0"/>
              <a:t>za základ fungovania trhovej ekonomiky pokladal </a:t>
            </a:r>
            <a:r>
              <a:rPr lang="sk-SK" i="1" dirty="0" smtClean="0">
                <a:solidFill>
                  <a:schemeClr val="tx2">
                    <a:lumMod val="10000"/>
                  </a:schemeClr>
                </a:solidFill>
              </a:rPr>
              <a:t>slobodu človeka, slobodu vlastníctva a podnikania;</a:t>
            </a:r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sk-SK" i="1" dirty="0" smtClean="0">
                <a:solidFill>
                  <a:schemeClr val="tx2">
                    <a:lumMod val="10000"/>
                  </a:schemeClr>
                </a:solidFill>
              </a:rPr>
              <a:t>Učenie o hodnote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k-SK" dirty="0" smtClean="0"/>
              <a:t>– zdrojom bohatstva krajiny je práca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395549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David </a:t>
            </a:r>
            <a:r>
              <a:rPr lang="sk-SK" dirty="0" err="1" smtClean="0"/>
              <a:t>Ricardo</a:t>
            </a:r>
            <a:r>
              <a:rPr lang="sk-SK" dirty="0" smtClean="0"/>
              <a:t> (1772 – 1823)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pracoval úspešne na burze;</a:t>
            </a:r>
          </a:p>
          <a:p>
            <a:r>
              <a:rPr lang="sk-SK" dirty="0" smtClean="0"/>
              <a:t>teória hodnoty – veľkosť hodnoty tovaru určuje množstvo práce, kt. treba vynaložiť na výrobu;          teóriu pracovnej hodnoty aplikoval na oblasť medzinárodnej deľby práce a vytvoril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teóriu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komparatívnych výhod </a:t>
            </a:r>
            <a:r>
              <a:rPr lang="sk-SK" dirty="0" smtClean="0"/>
              <a:t>= národ zvyšuje životnú úroveň tým, že sa špecializuje na výrobu výrobkov s najvyššou produktivitou práce </a:t>
            </a:r>
          </a:p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4167051" y="3487783"/>
            <a:ext cx="522514" cy="16981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0396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J. B. SAY (1767 – 1832)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Zákon trhu </a:t>
            </a:r>
            <a:r>
              <a:rPr lang="sk-SK" dirty="0" smtClean="0"/>
              <a:t>– ponuka si automaticky vytvára dopyt, tovary si navzájom vytvárajú odbyt, celý proces zabezpečuje voľná konkurencia</a:t>
            </a:r>
          </a:p>
          <a:p>
            <a:r>
              <a:rPr lang="sk-SK" dirty="0" smtClean="0"/>
              <a:t>Každý výrobný faktor má podiel na výrobe, a preto nárok na odmenu – odmenou 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za prácu je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</a:rPr>
              <a:t>mzda</a:t>
            </a:r>
            <a:r>
              <a:rPr lang="sk-SK" dirty="0" smtClean="0"/>
              <a:t>,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za kapitál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</a:rPr>
              <a:t>zisk</a:t>
            </a:r>
            <a:r>
              <a:rPr lang="sk-SK" dirty="0" smtClean="0"/>
              <a:t>,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za pôdu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</a:rPr>
              <a:t>renta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9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T. R. MALTHUS (1776 – 1834)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Populačná teória </a:t>
            </a:r>
            <a:r>
              <a:rPr lang="sk-SK" dirty="0" smtClean="0"/>
              <a:t>– obyvateľstvo má tendenciu rozmnožovať sa rýchlejšie ako životné podmienky (napr. potraviny) Tento rozdiel môžeme zmierniť dvojakým spôsobom:</a:t>
            </a:r>
          </a:p>
          <a:p>
            <a:pPr marL="457200" indent="-457200">
              <a:buAutoNum type="alphaLcParenR"/>
            </a:pPr>
            <a:r>
              <a:rPr lang="sk-SK" i="1" dirty="0" smtClean="0"/>
              <a:t>Preventívnymi prekážkami </a:t>
            </a:r>
            <a:r>
              <a:rPr lang="sk-SK" dirty="0" smtClean="0"/>
              <a:t>– pohlavná zdržanlivosť, zákaz sobášov, </a:t>
            </a:r>
          </a:p>
          <a:p>
            <a:pPr marL="457200" indent="-457200">
              <a:buAutoNum type="alphaLcParenR"/>
            </a:pPr>
            <a:r>
              <a:rPr lang="sk-SK" i="1" dirty="0" smtClean="0"/>
              <a:t>Pozitívnymi prekážkami </a:t>
            </a:r>
            <a:r>
              <a:rPr lang="sk-SK" dirty="0" smtClean="0"/>
              <a:t>– bieda, choroby, epidémie, vojny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9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Karl</a:t>
            </a:r>
            <a:r>
              <a:rPr lang="sk-SK" dirty="0" smtClean="0"/>
              <a:t> </a:t>
            </a:r>
            <a:r>
              <a:rPr lang="sk-SK" dirty="0" err="1" smtClean="0"/>
              <a:t>marx</a:t>
            </a:r>
            <a:r>
              <a:rPr lang="sk-SK" dirty="0" smtClean="0"/>
              <a:t> (1818 – 1883)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Rozlišoval pojmy práca a pracovná sila = schopnosť človeka pracovať, vytvárať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 nadhodnotu </a:t>
            </a:r>
            <a:r>
              <a:rPr lang="sk-SK" dirty="0" smtClean="0"/>
              <a:t>– vyššiu hodnotu, akú výrobok má</a:t>
            </a:r>
          </a:p>
          <a:p>
            <a:r>
              <a:rPr lang="sk-SK" dirty="0" smtClean="0"/>
              <a:t>Nadhodnotu si privlastňuje „kapitalista“ –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vzniká vykorisťovanie</a:t>
            </a:r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6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chemeClr val="tx2">
                    <a:lumMod val="10000"/>
                  </a:schemeClr>
                </a:solidFill>
              </a:rPr>
              <a:t>Neoklasická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</a:rPr>
              <a:t> ekonómia</a:t>
            </a:r>
            <a:endParaRPr lang="sk-SK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41412" y="1685109"/>
            <a:ext cx="9905999" cy="4106092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Orientuje sa na analýzu ponuky a dopytu, cien, spotreby...</a:t>
            </a:r>
          </a:p>
          <a:p>
            <a:r>
              <a:rPr lang="sk-SK" dirty="0" smtClean="0"/>
              <a:t>Vychádza zo </a:t>
            </a:r>
            <a:r>
              <a:rPr lang="sk-SK" dirty="0" err="1" smtClean="0"/>
              <a:t>Sayovho</a:t>
            </a:r>
            <a:r>
              <a:rPr lang="sk-SK" dirty="0" smtClean="0"/>
              <a:t> zákona trhu a predpokladá existenciu dokonalej konkurencie;</a:t>
            </a:r>
          </a:p>
          <a:p>
            <a:r>
              <a:rPr lang="sk-SK" dirty="0" smtClean="0"/>
              <a:t>Rozvíjala sa v troch prúdoch: rakúsky, lausannský, </a:t>
            </a:r>
            <a:r>
              <a:rPr lang="sk-SK" dirty="0" err="1" smtClean="0"/>
              <a:t>cambridgský</a:t>
            </a:r>
            <a:endParaRPr lang="sk-SK" dirty="0" smtClean="0"/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Princíp hraničnej užitočnosti </a:t>
            </a:r>
            <a:r>
              <a:rPr lang="sk-SK" dirty="0" smtClean="0"/>
              <a:t>– hodnotu tovaru určuje majiteľov subjektívny pocit uspokojenia poslednou jednotkou danej zásoby</a:t>
            </a:r>
          </a:p>
          <a:p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</a:rPr>
              <a:t>Paretovo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 optimum </a:t>
            </a:r>
            <a:r>
              <a:rPr lang="sk-SK" dirty="0" smtClean="0"/>
              <a:t>– pri daných výr. zdrojoch, danom rozdelení dôchodkov a daných preferenciách spotrebiteľov nastáva optimálny stav vtedy, keď nikto nemôže zlepšiť svoju situáciu bez toho, aby nezhoršil situáciu niekoho iného.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6631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Teplá modrá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230</TotalTime>
  <Words>560</Words>
  <Application>Microsoft Office PowerPoint</Application>
  <PresentationFormat>Širokouhlá</PresentationFormat>
  <Paragraphs>42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Obvod</vt:lpstr>
      <vt:lpstr>Vývin ekonomického myslenia</vt:lpstr>
      <vt:lpstr>Klasická ekonómia</vt:lpstr>
      <vt:lpstr>W. Pretty (1623 – 1687)</vt:lpstr>
      <vt:lpstr>Adam Smith (1723 – 1790)</vt:lpstr>
      <vt:lpstr>David Ricardo (1772 – 1823)</vt:lpstr>
      <vt:lpstr>J. B. SAY (1767 – 1832)</vt:lpstr>
      <vt:lpstr>T. R. MALTHUS (1776 – 1834)</vt:lpstr>
      <vt:lpstr>Karl marx (1818 – 1883)</vt:lpstr>
      <vt:lpstr>Neoklasická ekonómia</vt:lpstr>
      <vt:lpstr>J. M. Keynes (1883 – 1946)</vt:lpstr>
      <vt:lpstr>monetarizmus</vt:lpstr>
      <vt:lpstr>Milton Friedman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Juliana Kötelešová</dc:creator>
  <cp:lastModifiedBy>Windows-felhasználó</cp:lastModifiedBy>
  <cp:revision>14</cp:revision>
  <dcterms:created xsi:type="dcterms:W3CDTF">2020-03-06T08:27:34Z</dcterms:created>
  <dcterms:modified xsi:type="dcterms:W3CDTF">2023-11-28T09:31:22Z</dcterms:modified>
</cp:coreProperties>
</file>