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183A4-5599-4ABD-BA0D-008765DB0613}" v="14" dt="2021-12-15T16:06:4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Jana Virágová" userId="fa184f6f-61af-4c69-b6ed-0031d3cccc5b" providerId="ADAL" clId="{EDB183A4-5599-4ABD-BA0D-008765DB0613}"/>
    <pc:docChg chg="modSld">
      <pc:chgData name="Mgr. Jana Virágová" userId="fa184f6f-61af-4c69-b6ed-0031d3cccc5b" providerId="ADAL" clId="{EDB183A4-5599-4ABD-BA0D-008765DB0613}" dt="2021-12-15T16:06:49.659" v="13"/>
      <pc:docMkLst>
        <pc:docMk/>
      </pc:docMkLst>
      <pc:sldChg chg="modTransition">
        <pc:chgData name="Mgr. Jana Virágová" userId="fa184f6f-61af-4c69-b6ed-0031d3cccc5b" providerId="ADAL" clId="{EDB183A4-5599-4ABD-BA0D-008765DB0613}" dt="2021-12-15T16:06:11.325" v="3"/>
        <pc:sldMkLst>
          <pc:docMk/>
          <pc:sldMk cId="2668696547" sldId="256"/>
        </pc:sldMkLst>
      </pc:sldChg>
      <pc:sldChg chg="modTransition">
        <pc:chgData name="Mgr. Jana Virágová" userId="fa184f6f-61af-4c69-b6ed-0031d3cccc5b" providerId="ADAL" clId="{EDB183A4-5599-4ABD-BA0D-008765DB0613}" dt="2021-12-15T16:06:13.876" v="4"/>
        <pc:sldMkLst>
          <pc:docMk/>
          <pc:sldMk cId="729565140" sldId="257"/>
        </pc:sldMkLst>
      </pc:sldChg>
      <pc:sldChg chg="modTransition">
        <pc:chgData name="Mgr. Jana Virágová" userId="fa184f6f-61af-4c69-b6ed-0031d3cccc5b" providerId="ADAL" clId="{EDB183A4-5599-4ABD-BA0D-008765DB0613}" dt="2021-12-15T16:06:17.852" v="5"/>
        <pc:sldMkLst>
          <pc:docMk/>
          <pc:sldMk cId="340314630" sldId="258"/>
        </pc:sldMkLst>
      </pc:sldChg>
      <pc:sldChg chg="modTransition">
        <pc:chgData name="Mgr. Jana Virágová" userId="fa184f6f-61af-4c69-b6ed-0031d3cccc5b" providerId="ADAL" clId="{EDB183A4-5599-4ABD-BA0D-008765DB0613}" dt="2021-12-15T16:06:22.615" v="6"/>
        <pc:sldMkLst>
          <pc:docMk/>
          <pc:sldMk cId="2823136110" sldId="259"/>
        </pc:sldMkLst>
      </pc:sldChg>
      <pc:sldChg chg="modTransition">
        <pc:chgData name="Mgr. Jana Virágová" userId="fa184f6f-61af-4c69-b6ed-0031d3cccc5b" providerId="ADAL" clId="{EDB183A4-5599-4ABD-BA0D-008765DB0613}" dt="2021-12-15T16:06:27.343" v="7"/>
        <pc:sldMkLst>
          <pc:docMk/>
          <pc:sldMk cId="657887785" sldId="261"/>
        </pc:sldMkLst>
      </pc:sldChg>
      <pc:sldChg chg="modTransition">
        <pc:chgData name="Mgr. Jana Virágová" userId="fa184f6f-61af-4c69-b6ed-0031d3cccc5b" providerId="ADAL" clId="{EDB183A4-5599-4ABD-BA0D-008765DB0613}" dt="2021-12-15T16:06:35.075" v="8"/>
        <pc:sldMkLst>
          <pc:docMk/>
          <pc:sldMk cId="3612357886" sldId="262"/>
        </pc:sldMkLst>
      </pc:sldChg>
      <pc:sldChg chg="modTransition">
        <pc:chgData name="Mgr. Jana Virágová" userId="fa184f6f-61af-4c69-b6ed-0031d3cccc5b" providerId="ADAL" clId="{EDB183A4-5599-4ABD-BA0D-008765DB0613}" dt="2021-12-15T16:06:39.366" v="9"/>
        <pc:sldMkLst>
          <pc:docMk/>
          <pc:sldMk cId="2268775250" sldId="263"/>
        </pc:sldMkLst>
      </pc:sldChg>
      <pc:sldChg chg="modTransition">
        <pc:chgData name="Mgr. Jana Virágová" userId="fa184f6f-61af-4c69-b6ed-0031d3cccc5b" providerId="ADAL" clId="{EDB183A4-5599-4ABD-BA0D-008765DB0613}" dt="2021-12-15T16:06:49.659" v="13"/>
        <pc:sldMkLst>
          <pc:docMk/>
          <pc:sldMk cId="267984684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1C842-7CF0-403D-B7BC-2CF4FD460B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48B596-5A88-4589-BFAC-1081FCB2DE6C}">
      <dgm:prSet/>
      <dgm:spPr/>
      <dgm:t>
        <a:bodyPr/>
        <a:lstStyle/>
        <a:p>
          <a:r>
            <a:rPr lang="sk-SK" b="0" i="0" baseline="0"/>
            <a:t>Demokracia je taký druh politického zriadenia, ktorý umožňuje všetkým dospelým a plnoprávnym občanom účasť na vláde, na spravovaní a riadení štátu.</a:t>
          </a:r>
          <a:endParaRPr lang="en-US"/>
        </a:p>
      </dgm:t>
    </dgm:pt>
    <dgm:pt modelId="{D80E53C4-9CEA-4525-B567-4F73FCD1F799}" type="parTrans" cxnId="{F91720E6-9C01-459E-BD69-A4F1FF435564}">
      <dgm:prSet/>
      <dgm:spPr/>
      <dgm:t>
        <a:bodyPr/>
        <a:lstStyle/>
        <a:p>
          <a:endParaRPr lang="en-US"/>
        </a:p>
      </dgm:t>
    </dgm:pt>
    <dgm:pt modelId="{EA61ADD2-32AC-4A32-9F54-E2621B0174D1}" type="sibTrans" cxnId="{F91720E6-9C01-459E-BD69-A4F1FF435564}">
      <dgm:prSet/>
      <dgm:spPr/>
      <dgm:t>
        <a:bodyPr/>
        <a:lstStyle/>
        <a:p>
          <a:endParaRPr lang="en-US"/>
        </a:p>
      </dgm:t>
    </dgm:pt>
    <dgm:pt modelId="{C1E0D5A2-9589-4B82-8D4F-8B9A87DEE5C0}">
      <dgm:prSet/>
      <dgm:spPr/>
      <dgm:t>
        <a:bodyPr/>
        <a:lstStyle/>
        <a:p>
          <a:r>
            <a:rPr lang="sk-SK" b="0" i="0" baseline="0"/>
            <a:t>Demokracia vychádza z dvoch hlavných princípov a to je princíp uznania slobody a rovnosti občanov a podriadení sa menšiny väčšine.</a:t>
          </a:r>
          <a:endParaRPr lang="en-US"/>
        </a:p>
      </dgm:t>
    </dgm:pt>
    <dgm:pt modelId="{5951C2C5-3B6A-44D7-AAF3-39B0A24446CB}" type="parTrans" cxnId="{3C8F221C-DB63-463E-808F-6AE7B52CF3CB}">
      <dgm:prSet/>
      <dgm:spPr/>
      <dgm:t>
        <a:bodyPr/>
        <a:lstStyle/>
        <a:p>
          <a:endParaRPr lang="en-US"/>
        </a:p>
      </dgm:t>
    </dgm:pt>
    <dgm:pt modelId="{283545AB-73D7-4439-87BE-9EE3C7E36B2A}" type="sibTrans" cxnId="{3C8F221C-DB63-463E-808F-6AE7B52CF3CB}">
      <dgm:prSet/>
      <dgm:spPr/>
      <dgm:t>
        <a:bodyPr/>
        <a:lstStyle/>
        <a:p>
          <a:endParaRPr lang="en-US"/>
        </a:p>
      </dgm:t>
    </dgm:pt>
    <dgm:pt modelId="{FC365162-9DA3-41DB-8ACB-D5A7E670A068}" type="pres">
      <dgm:prSet presAssocID="{B791C842-7CF0-403D-B7BC-2CF4FD460B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3800890-8B17-45EF-BFE2-7FE49A9EDC98}" type="pres">
      <dgm:prSet presAssocID="{B448B596-5A88-4589-BFAC-1081FCB2DE6C}" presName="hierRoot1" presStyleCnt="0"/>
      <dgm:spPr/>
    </dgm:pt>
    <dgm:pt modelId="{8073F854-1DFA-4A87-97CE-44BBEE01FBB3}" type="pres">
      <dgm:prSet presAssocID="{B448B596-5A88-4589-BFAC-1081FCB2DE6C}" presName="composite" presStyleCnt="0"/>
      <dgm:spPr/>
    </dgm:pt>
    <dgm:pt modelId="{4154C8DF-BB31-4E3C-9DC1-C53B51E343B2}" type="pres">
      <dgm:prSet presAssocID="{B448B596-5A88-4589-BFAC-1081FCB2DE6C}" presName="background" presStyleLbl="node0" presStyleIdx="0" presStyleCnt="2"/>
      <dgm:spPr/>
    </dgm:pt>
    <dgm:pt modelId="{D1CFD5D5-844D-4CDC-B456-E165096E6531}" type="pres">
      <dgm:prSet presAssocID="{B448B596-5A88-4589-BFAC-1081FCB2DE6C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DF5C2CF-CC44-4349-BBAF-16E6965565F1}" type="pres">
      <dgm:prSet presAssocID="{B448B596-5A88-4589-BFAC-1081FCB2DE6C}" presName="hierChild2" presStyleCnt="0"/>
      <dgm:spPr/>
    </dgm:pt>
    <dgm:pt modelId="{996A53F1-C62F-40E7-AE1F-2859B53B3CE9}" type="pres">
      <dgm:prSet presAssocID="{C1E0D5A2-9589-4B82-8D4F-8B9A87DEE5C0}" presName="hierRoot1" presStyleCnt="0"/>
      <dgm:spPr/>
    </dgm:pt>
    <dgm:pt modelId="{F68A35DC-D9F8-405E-AB7E-EA46E72CD502}" type="pres">
      <dgm:prSet presAssocID="{C1E0D5A2-9589-4B82-8D4F-8B9A87DEE5C0}" presName="composite" presStyleCnt="0"/>
      <dgm:spPr/>
    </dgm:pt>
    <dgm:pt modelId="{2B84081A-A044-4BB0-9AD0-8966E8A56B48}" type="pres">
      <dgm:prSet presAssocID="{C1E0D5A2-9589-4B82-8D4F-8B9A87DEE5C0}" presName="background" presStyleLbl="node0" presStyleIdx="1" presStyleCnt="2"/>
      <dgm:spPr/>
    </dgm:pt>
    <dgm:pt modelId="{5200BB11-BD03-4915-9799-B84726BA427F}" type="pres">
      <dgm:prSet presAssocID="{C1E0D5A2-9589-4B82-8D4F-8B9A87DEE5C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4EAAE2B-A4DA-4C4B-ABD5-69156EA48A22}" type="pres">
      <dgm:prSet presAssocID="{C1E0D5A2-9589-4B82-8D4F-8B9A87DEE5C0}" presName="hierChild2" presStyleCnt="0"/>
      <dgm:spPr/>
    </dgm:pt>
  </dgm:ptLst>
  <dgm:cxnLst>
    <dgm:cxn modelId="{D4B10F3D-2D17-4E10-8399-CA21AD61BFFC}" type="presOf" srcId="{C1E0D5A2-9589-4B82-8D4F-8B9A87DEE5C0}" destId="{5200BB11-BD03-4915-9799-B84726BA427F}" srcOrd="0" destOrd="0" presId="urn:microsoft.com/office/officeart/2005/8/layout/hierarchy1"/>
    <dgm:cxn modelId="{B0900F0F-EC99-4B6E-8EE9-80614ED0922D}" type="presOf" srcId="{B791C842-7CF0-403D-B7BC-2CF4FD460B1E}" destId="{FC365162-9DA3-41DB-8ACB-D5A7E670A068}" srcOrd="0" destOrd="0" presId="urn:microsoft.com/office/officeart/2005/8/layout/hierarchy1"/>
    <dgm:cxn modelId="{3C8F221C-DB63-463E-808F-6AE7B52CF3CB}" srcId="{B791C842-7CF0-403D-B7BC-2CF4FD460B1E}" destId="{C1E0D5A2-9589-4B82-8D4F-8B9A87DEE5C0}" srcOrd="1" destOrd="0" parTransId="{5951C2C5-3B6A-44D7-AAF3-39B0A24446CB}" sibTransId="{283545AB-73D7-4439-87BE-9EE3C7E36B2A}"/>
    <dgm:cxn modelId="{C6573409-DA2B-4CD8-B4D2-9D995F1AF6DF}" type="presOf" srcId="{B448B596-5A88-4589-BFAC-1081FCB2DE6C}" destId="{D1CFD5D5-844D-4CDC-B456-E165096E6531}" srcOrd="0" destOrd="0" presId="urn:microsoft.com/office/officeart/2005/8/layout/hierarchy1"/>
    <dgm:cxn modelId="{F91720E6-9C01-459E-BD69-A4F1FF435564}" srcId="{B791C842-7CF0-403D-B7BC-2CF4FD460B1E}" destId="{B448B596-5A88-4589-BFAC-1081FCB2DE6C}" srcOrd="0" destOrd="0" parTransId="{D80E53C4-9CEA-4525-B567-4F73FCD1F799}" sibTransId="{EA61ADD2-32AC-4A32-9F54-E2621B0174D1}"/>
    <dgm:cxn modelId="{35666D5F-BC9A-41F3-9029-A51D397C55E7}" type="presParOf" srcId="{FC365162-9DA3-41DB-8ACB-D5A7E670A068}" destId="{D3800890-8B17-45EF-BFE2-7FE49A9EDC98}" srcOrd="0" destOrd="0" presId="urn:microsoft.com/office/officeart/2005/8/layout/hierarchy1"/>
    <dgm:cxn modelId="{24982B24-0C51-4059-85F4-B8FF3FA93D4A}" type="presParOf" srcId="{D3800890-8B17-45EF-BFE2-7FE49A9EDC98}" destId="{8073F854-1DFA-4A87-97CE-44BBEE01FBB3}" srcOrd="0" destOrd="0" presId="urn:microsoft.com/office/officeart/2005/8/layout/hierarchy1"/>
    <dgm:cxn modelId="{3DB9D274-5E64-47F0-9958-30C95588C6A5}" type="presParOf" srcId="{8073F854-1DFA-4A87-97CE-44BBEE01FBB3}" destId="{4154C8DF-BB31-4E3C-9DC1-C53B51E343B2}" srcOrd="0" destOrd="0" presId="urn:microsoft.com/office/officeart/2005/8/layout/hierarchy1"/>
    <dgm:cxn modelId="{95261209-6CDF-45B1-BBBB-52734E119832}" type="presParOf" srcId="{8073F854-1DFA-4A87-97CE-44BBEE01FBB3}" destId="{D1CFD5D5-844D-4CDC-B456-E165096E6531}" srcOrd="1" destOrd="0" presId="urn:microsoft.com/office/officeart/2005/8/layout/hierarchy1"/>
    <dgm:cxn modelId="{FD3CA857-3F53-4729-924B-5DCAAF87C76A}" type="presParOf" srcId="{D3800890-8B17-45EF-BFE2-7FE49A9EDC98}" destId="{FDF5C2CF-CC44-4349-BBAF-16E6965565F1}" srcOrd="1" destOrd="0" presId="urn:microsoft.com/office/officeart/2005/8/layout/hierarchy1"/>
    <dgm:cxn modelId="{B79E6027-B733-48DC-9143-44662B135783}" type="presParOf" srcId="{FC365162-9DA3-41DB-8ACB-D5A7E670A068}" destId="{996A53F1-C62F-40E7-AE1F-2859B53B3CE9}" srcOrd="1" destOrd="0" presId="urn:microsoft.com/office/officeart/2005/8/layout/hierarchy1"/>
    <dgm:cxn modelId="{DAB399E7-C902-4AE8-BF61-15DB7001A512}" type="presParOf" srcId="{996A53F1-C62F-40E7-AE1F-2859B53B3CE9}" destId="{F68A35DC-D9F8-405E-AB7E-EA46E72CD502}" srcOrd="0" destOrd="0" presId="urn:microsoft.com/office/officeart/2005/8/layout/hierarchy1"/>
    <dgm:cxn modelId="{86FD7821-5AC9-48DC-ADF3-E117907B77BD}" type="presParOf" srcId="{F68A35DC-D9F8-405E-AB7E-EA46E72CD502}" destId="{2B84081A-A044-4BB0-9AD0-8966E8A56B48}" srcOrd="0" destOrd="0" presId="urn:microsoft.com/office/officeart/2005/8/layout/hierarchy1"/>
    <dgm:cxn modelId="{89DF11A3-F261-4672-90CF-96BB026D42D5}" type="presParOf" srcId="{F68A35DC-D9F8-405E-AB7E-EA46E72CD502}" destId="{5200BB11-BD03-4915-9799-B84726BA427F}" srcOrd="1" destOrd="0" presId="urn:microsoft.com/office/officeart/2005/8/layout/hierarchy1"/>
    <dgm:cxn modelId="{34945BB5-522A-4466-9179-8C1487B42D34}" type="presParOf" srcId="{996A53F1-C62F-40E7-AE1F-2859B53B3CE9}" destId="{A4EAAE2B-A4DA-4C4B-ABD5-69156EA48A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641C6-EAE8-4425-9C4C-7493B5F92E0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1798A5-B146-4F3F-83A2-F1FD357ACB0D}">
      <dgm:prSet/>
      <dgm:spPr/>
      <dgm:t>
        <a:bodyPr/>
        <a:lstStyle/>
        <a:p>
          <a:r>
            <a:rPr lang="sk-SK" b="0" i="0" baseline="0"/>
            <a:t>Pojem demokracia vychádza z gréckych slov „démos“ (ľud), „kratos“(vláda). Demokracia teda predpokladá ľudovládu. Už v antickom Grécku môžeme pozorovať prvé formy demokracie, kde sa občania zúčastňovali na vláde hlasovaním. </a:t>
          </a:r>
          <a:endParaRPr lang="en-US"/>
        </a:p>
      </dgm:t>
    </dgm:pt>
    <dgm:pt modelId="{3223E043-24D4-4A3F-B339-0E205BD94CF0}" type="parTrans" cxnId="{916F623D-D586-4D24-8397-C9FE6DFE3445}">
      <dgm:prSet/>
      <dgm:spPr/>
      <dgm:t>
        <a:bodyPr/>
        <a:lstStyle/>
        <a:p>
          <a:endParaRPr lang="en-US"/>
        </a:p>
      </dgm:t>
    </dgm:pt>
    <dgm:pt modelId="{FDF00845-8214-483C-A60F-0ADCD03B638C}" type="sibTrans" cxnId="{916F623D-D586-4D24-8397-C9FE6DFE3445}">
      <dgm:prSet/>
      <dgm:spPr/>
      <dgm:t>
        <a:bodyPr/>
        <a:lstStyle/>
        <a:p>
          <a:endParaRPr lang="en-US"/>
        </a:p>
      </dgm:t>
    </dgm:pt>
    <dgm:pt modelId="{A03F4DA6-D321-4CD1-8481-BC5C17AD4791}">
      <dgm:prSet/>
      <dgm:spPr/>
      <dgm:t>
        <a:bodyPr/>
        <a:lstStyle/>
        <a:p>
          <a:r>
            <a:rPr lang="sk-SK" b="0" i="0" baseline="0"/>
            <a:t>Samozrejme to bolo možné len u slobodných občanov a nie u otrokov, ktorí hlasovať nemohli. K presadzovaniu demokracie došlo až počas boja amerického ľudu za nezávislosť a počas francúzskej revolúcie v druhej polovici 18. storočia. </a:t>
          </a:r>
          <a:endParaRPr lang="en-US"/>
        </a:p>
      </dgm:t>
    </dgm:pt>
    <dgm:pt modelId="{ED9CC196-8770-4A78-9C46-8A6CED576A74}" type="parTrans" cxnId="{10E5FD7D-F80C-490B-B69F-03DF42E86CB8}">
      <dgm:prSet/>
      <dgm:spPr/>
      <dgm:t>
        <a:bodyPr/>
        <a:lstStyle/>
        <a:p>
          <a:endParaRPr lang="en-US"/>
        </a:p>
      </dgm:t>
    </dgm:pt>
    <dgm:pt modelId="{B94BD14C-D981-4954-B63B-8CB551D7BEAD}" type="sibTrans" cxnId="{10E5FD7D-F80C-490B-B69F-03DF42E86CB8}">
      <dgm:prSet/>
      <dgm:spPr/>
      <dgm:t>
        <a:bodyPr/>
        <a:lstStyle/>
        <a:p>
          <a:endParaRPr lang="en-US"/>
        </a:p>
      </dgm:t>
    </dgm:pt>
    <dgm:pt modelId="{FEE2FC5F-0944-4B4A-B7CB-AC0F5F24901A}">
      <dgm:prSet/>
      <dgm:spPr/>
      <dgm:t>
        <a:bodyPr/>
        <a:lstStyle/>
        <a:p>
          <a:r>
            <a:rPr lang="sk-SK" b="0" i="0" baseline="0"/>
            <a:t>Bolo to v období rozvoja obchodu a priemyslu, keď sa stretávali záujmy podnikateľských tried a robotníckej triedy.</a:t>
          </a:r>
          <a:endParaRPr lang="en-US"/>
        </a:p>
      </dgm:t>
    </dgm:pt>
    <dgm:pt modelId="{E77A0DCE-B896-411C-8272-881C7BD07567}" type="parTrans" cxnId="{6BC45306-425B-4F32-A29B-9E2E4B567D4C}">
      <dgm:prSet/>
      <dgm:spPr/>
      <dgm:t>
        <a:bodyPr/>
        <a:lstStyle/>
        <a:p>
          <a:endParaRPr lang="en-US"/>
        </a:p>
      </dgm:t>
    </dgm:pt>
    <dgm:pt modelId="{2B0D232A-02E7-4546-B6F6-5F5A39E2B051}" type="sibTrans" cxnId="{6BC45306-425B-4F32-A29B-9E2E4B567D4C}">
      <dgm:prSet/>
      <dgm:spPr/>
      <dgm:t>
        <a:bodyPr/>
        <a:lstStyle/>
        <a:p>
          <a:endParaRPr lang="en-US"/>
        </a:p>
      </dgm:t>
    </dgm:pt>
    <dgm:pt modelId="{38C0D541-092E-4029-A9A3-E364CEC8E4F8}">
      <dgm:prSet/>
      <dgm:spPr/>
      <dgm:t>
        <a:bodyPr/>
        <a:lstStyle/>
        <a:p>
          <a:r>
            <a:rPr lang="sk-SK" b="0" i="0" baseline="0"/>
            <a:t>K demokracií však napomohli aj snahy o zmenu pomerov v spoločnosti a myšlienka rovnosti všetkých ľudí, presadzovanie ľudských práv a rozvoja spoločnosti. </a:t>
          </a:r>
          <a:endParaRPr lang="en-US"/>
        </a:p>
      </dgm:t>
    </dgm:pt>
    <dgm:pt modelId="{CCDE3918-FB38-434A-B571-9814495AC1F8}" type="parTrans" cxnId="{7A6A415A-9769-4B8C-9E8B-36ABF8EF0CF3}">
      <dgm:prSet/>
      <dgm:spPr/>
      <dgm:t>
        <a:bodyPr/>
        <a:lstStyle/>
        <a:p>
          <a:endParaRPr lang="en-US"/>
        </a:p>
      </dgm:t>
    </dgm:pt>
    <dgm:pt modelId="{0305B947-8EB8-4609-868F-CEFCE199767E}" type="sibTrans" cxnId="{7A6A415A-9769-4B8C-9E8B-36ABF8EF0CF3}">
      <dgm:prSet/>
      <dgm:spPr/>
      <dgm:t>
        <a:bodyPr/>
        <a:lstStyle/>
        <a:p>
          <a:endParaRPr lang="en-US"/>
        </a:p>
      </dgm:t>
    </dgm:pt>
    <dgm:pt modelId="{C4D83481-4A83-4354-BFE2-70C7C229B1F4}">
      <dgm:prSet/>
      <dgm:spPr/>
      <dgm:t>
        <a:bodyPr/>
        <a:lstStyle/>
        <a:p>
          <a:r>
            <a:rPr lang="sk-SK" b="0" i="0" baseline="0"/>
            <a:t>Demokracia sa dnes pestuje vo všetkých štátoch Európskej únie a je najčastejším zriadením slobodných štátov.</a:t>
          </a:r>
          <a:endParaRPr lang="en-US"/>
        </a:p>
      </dgm:t>
    </dgm:pt>
    <dgm:pt modelId="{C4B11B21-4BEA-44DC-866D-639F7C2A4313}" type="parTrans" cxnId="{099B38A8-CAA3-4420-A705-53F32B4C35FF}">
      <dgm:prSet/>
      <dgm:spPr/>
      <dgm:t>
        <a:bodyPr/>
        <a:lstStyle/>
        <a:p>
          <a:endParaRPr lang="en-US"/>
        </a:p>
      </dgm:t>
    </dgm:pt>
    <dgm:pt modelId="{FA332548-FBFE-42C4-AD35-37A3AB2045A0}" type="sibTrans" cxnId="{099B38A8-CAA3-4420-A705-53F32B4C35FF}">
      <dgm:prSet/>
      <dgm:spPr/>
      <dgm:t>
        <a:bodyPr/>
        <a:lstStyle/>
        <a:p>
          <a:endParaRPr lang="en-US"/>
        </a:p>
      </dgm:t>
    </dgm:pt>
    <dgm:pt modelId="{8DD91098-3197-438F-B84F-B7E0DD66830E}" type="pres">
      <dgm:prSet presAssocID="{78B641C6-EAE8-4425-9C4C-7493B5F92E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2D843B5-4EB0-4FF0-9344-B8EC538947B7}" type="pres">
      <dgm:prSet presAssocID="{CC1798A5-B146-4F3F-83A2-F1FD357ACB0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CA59FB1-5A82-4346-BBAA-2F82BF4ECF6B}" type="pres">
      <dgm:prSet presAssocID="{FDF00845-8214-483C-A60F-0ADCD03B638C}" presName="spacer" presStyleCnt="0"/>
      <dgm:spPr/>
    </dgm:pt>
    <dgm:pt modelId="{BC185888-5FB0-469F-AB8B-68411EAFC179}" type="pres">
      <dgm:prSet presAssocID="{A03F4DA6-D321-4CD1-8481-BC5C17AD47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CABD40F-C4D1-4F4C-B422-A9071C0DA0C5}" type="pres">
      <dgm:prSet presAssocID="{B94BD14C-D981-4954-B63B-8CB551D7BEAD}" presName="spacer" presStyleCnt="0"/>
      <dgm:spPr/>
    </dgm:pt>
    <dgm:pt modelId="{FED5BE7B-B2EE-47F4-AFD9-4AC4E494B156}" type="pres">
      <dgm:prSet presAssocID="{FEE2FC5F-0944-4B4A-B7CB-AC0F5F24901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EC6E1FF-10AC-422C-9A31-8F8B610E75CB}" type="pres">
      <dgm:prSet presAssocID="{2B0D232A-02E7-4546-B6F6-5F5A39E2B051}" presName="spacer" presStyleCnt="0"/>
      <dgm:spPr/>
    </dgm:pt>
    <dgm:pt modelId="{A9F8833B-7FC7-4117-9A39-1CB7D67E46DB}" type="pres">
      <dgm:prSet presAssocID="{38C0D541-092E-4029-A9A3-E364CEC8E4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3883151-B32C-4BA1-BC59-D3DC2C588C0D}" type="pres">
      <dgm:prSet presAssocID="{0305B947-8EB8-4609-868F-CEFCE199767E}" presName="spacer" presStyleCnt="0"/>
      <dgm:spPr/>
    </dgm:pt>
    <dgm:pt modelId="{031D9636-BD18-46E4-85BA-69EC0E685D3C}" type="pres">
      <dgm:prSet presAssocID="{C4D83481-4A83-4354-BFE2-70C7C229B1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10E5FD7D-F80C-490B-B69F-03DF42E86CB8}" srcId="{78B641C6-EAE8-4425-9C4C-7493B5F92E00}" destId="{A03F4DA6-D321-4CD1-8481-BC5C17AD4791}" srcOrd="1" destOrd="0" parTransId="{ED9CC196-8770-4A78-9C46-8A6CED576A74}" sibTransId="{B94BD14C-D981-4954-B63B-8CB551D7BEAD}"/>
    <dgm:cxn modelId="{E8F58124-B403-4485-9127-7DF34C9969C9}" type="presOf" srcId="{C4D83481-4A83-4354-BFE2-70C7C229B1F4}" destId="{031D9636-BD18-46E4-85BA-69EC0E685D3C}" srcOrd="0" destOrd="0" presId="urn:microsoft.com/office/officeart/2005/8/layout/vList2"/>
    <dgm:cxn modelId="{5C428862-8D7E-4A7C-B9C7-752A802D702A}" type="presOf" srcId="{78B641C6-EAE8-4425-9C4C-7493B5F92E00}" destId="{8DD91098-3197-438F-B84F-B7E0DD66830E}" srcOrd="0" destOrd="0" presId="urn:microsoft.com/office/officeart/2005/8/layout/vList2"/>
    <dgm:cxn modelId="{7A6A415A-9769-4B8C-9E8B-36ABF8EF0CF3}" srcId="{78B641C6-EAE8-4425-9C4C-7493B5F92E00}" destId="{38C0D541-092E-4029-A9A3-E364CEC8E4F8}" srcOrd="3" destOrd="0" parTransId="{CCDE3918-FB38-434A-B571-9814495AC1F8}" sibTransId="{0305B947-8EB8-4609-868F-CEFCE199767E}"/>
    <dgm:cxn modelId="{D28A5BF6-AA20-41C9-99F6-7F7E3E4327F4}" type="presOf" srcId="{38C0D541-092E-4029-A9A3-E364CEC8E4F8}" destId="{A9F8833B-7FC7-4117-9A39-1CB7D67E46DB}" srcOrd="0" destOrd="0" presId="urn:microsoft.com/office/officeart/2005/8/layout/vList2"/>
    <dgm:cxn modelId="{6BC45306-425B-4F32-A29B-9E2E4B567D4C}" srcId="{78B641C6-EAE8-4425-9C4C-7493B5F92E00}" destId="{FEE2FC5F-0944-4B4A-B7CB-AC0F5F24901A}" srcOrd="2" destOrd="0" parTransId="{E77A0DCE-B896-411C-8272-881C7BD07567}" sibTransId="{2B0D232A-02E7-4546-B6F6-5F5A39E2B051}"/>
    <dgm:cxn modelId="{1FF96B95-8A53-4482-9D31-E8564C9FAE4B}" type="presOf" srcId="{A03F4DA6-D321-4CD1-8481-BC5C17AD4791}" destId="{BC185888-5FB0-469F-AB8B-68411EAFC179}" srcOrd="0" destOrd="0" presId="urn:microsoft.com/office/officeart/2005/8/layout/vList2"/>
    <dgm:cxn modelId="{7F108C10-81AB-4327-BE29-6E0247457B75}" type="presOf" srcId="{CC1798A5-B146-4F3F-83A2-F1FD357ACB0D}" destId="{22D843B5-4EB0-4FF0-9344-B8EC538947B7}" srcOrd="0" destOrd="0" presId="urn:microsoft.com/office/officeart/2005/8/layout/vList2"/>
    <dgm:cxn modelId="{916F623D-D586-4D24-8397-C9FE6DFE3445}" srcId="{78B641C6-EAE8-4425-9C4C-7493B5F92E00}" destId="{CC1798A5-B146-4F3F-83A2-F1FD357ACB0D}" srcOrd="0" destOrd="0" parTransId="{3223E043-24D4-4A3F-B339-0E205BD94CF0}" sibTransId="{FDF00845-8214-483C-A60F-0ADCD03B638C}"/>
    <dgm:cxn modelId="{6D098199-9EC9-481E-8244-BAB5831EC68B}" type="presOf" srcId="{FEE2FC5F-0944-4B4A-B7CB-AC0F5F24901A}" destId="{FED5BE7B-B2EE-47F4-AFD9-4AC4E494B156}" srcOrd="0" destOrd="0" presId="urn:microsoft.com/office/officeart/2005/8/layout/vList2"/>
    <dgm:cxn modelId="{099B38A8-CAA3-4420-A705-53F32B4C35FF}" srcId="{78B641C6-EAE8-4425-9C4C-7493B5F92E00}" destId="{C4D83481-4A83-4354-BFE2-70C7C229B1F4}" srcOrd="4" destOrd="0" parTransId="{C4B11B21-4BEA-44DC-866D-639F7C2A4313}" sibTransId="{FA332548-FBFE-42C4-AD35-37A3AB2045A0}"/>
    <dgm:cxn modelId="{B78ABD23-D41B-4915-B84D-A9D0D22CDA3C}" type="presParOf" srcId="{8DD91098-3197-438F-B84F-B7E0DD66830E}" destId="{22D843B5-4EB0-4FF0-9344-B8EC538947B7}" srcOrd="0" destOrd="0" presId="urn:microsoft.com/office/officeart/2005/8/layout/vList2"/>
    <dgm:cxn modelId="{CFD75F75-19FA-4CC9-A681-2A89AFB50448}" type="presParOf" srcId="{8DD91098-3197-438F-B84F-B7E0DD66830E}" destId="{FCA59FB1-5A82-4346-BBAA-2F82BF4ECF6B}" srcOrd="1" destOrd="0" presId="urn:microsoft.com/office/officeart/2005/8/layout/vList2"/>
    <dgm:cxn modelId="{8C5C77F2-09DC-4FA2-84BB-57254695F6FD}" type="presParOf" srcId="{8DD91098-3197-438F-B84F-B7E0DD66830E}" destId="{BC185888-5FB0-469F-AB8B-68411EAFC179}" srcOrd="2" destOrd="0" presId="urn:microsoft.com/office/officeart/2005/8/layout/vList2"/>
    <dgm:cxn modelId="{979DE62D-3DEB-403F-BF6D-FFDF736789F3}" type="presParOf" srcId="{8DD91098-3197-438F-B84F-B7E0DD66830E}" destId="{FCABD40F-C4D1-4F4C-B422-A9071C0DA0C5}" srcOrd="3" destOrd="0" presId="urn:microsoft.com/office/officeart/2005/8/layout/vList2"/>
    <dgm:cxn modelId="{BB718A73-88E7-4B2B-822D-D568A7250097}" type="presParOf" srcId="{8DD91098-3197-438F-B84F-B7E0DD66830E}" destId="{FED5BE7B-B2EE-47F4-AFD9-4AC4E494B156}" srcOrd="4" destOrd="0" presId="urn:microsoft.com/office/officeart/2005/8/layout/vList2"/>
    <dgm:cxn modelId="{550B4A37-7448-4712-A920-F09538F22D71}" type="presParOf" srcId="{8DD91098-3197-438F-B84F-B7E0DD66830E}" destId="{1EC6E1FF-10AC-422C-9A31-8F8B610E75CB}" srcOrd="5" destOrd="0" presId="urn:microsoft.com/office/officeart/2005/8/layout/vList2"/>
    <dgm:cxn modelId="{58ABFA36-40D2-4837-B404-40BB0C3E9964}" type="presParOf" srcId="{8DD91098-3197-438F-B84F-B7E0DD66830E}" destId="{A9F8833B-7FC7-4117-9A39-1CB7D67E46DB}" srcOrd="6" destOrd="0" presId="urn:microsoft.com/office/officeart/2005/8/layout/vList2"/>
    <dgm:cxn modelId="{80B3E9DD-B8EC-4F18-8AFE-984C89D1B91F}" type="presParOf" srcId="{8DD91098-3197-438F-B84F-B7E0DD66830E}" destId="{C3883151-B32C-4BA1-BC59-D3DC2C588C0D}" srcOrd="7" destOrd="0" presId="urn:microsoft.com/office/officeart/2005/8/layout/vList2"/>
    <dgm:cxn modelId="{E5722570-0092-4390-86A1-6E1A9AAF2215}" type="presParOf" srcId="{8DD91098-3197-438F-B84F-B7E0DD66830E}" destId="{031D9636-BD18-46E4-85BA-69EC0E685D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53F26-D40F-42FB-A6EF-4AB4853472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F33F24-BF39-4008-9D27-87FEC1C6144D}">
      <dgm:prSet/>
      <dgm:spPr/>
      <dgm:t>
        <a:bodyPr/>
        <a:lstStyle/>
        <a:p>
          <a:r>
            <a:rPr lang="sk-SK" b="0" i="0"/>
            <a:t>princíp suverenity ľudu – jedine ľud je zdrojom moci štátu. Bez ľudu by štát moc nemal</a:t>
          </a:r>
          <a:endParaRPr lang="en-US"/>
        </a:p>
      </dgm:t>
    </dgm:pt>
    <dgm:pt modelId="{E1162573-69C7-4949-850D-F9CE3847BF63}" type="parTrans" cxnId="{C7195D48-7E55-425F-AE49-9335BBB7CF43}">
      <dgm:prSet/>
      <dgm:spPr/>
      <dgm:t>
        <a:bodyPr/>
        <a:lstStyle/>
        <a:p>
          <a:endParaRPr lang="en-US"/>
        </a:p>
      </dgm:t>
    </dgm:pt>
    <dgm:pt modelId="{620CBB24-8944-4B73-83AF-150907854F64}" type="sibTrans" cxnId="{C7195D48-7E55-425F-AE49-9335BBB7CF43}">
      <dgm:prSet/>
      <dgm:spPr/>
      <dgm:t>
        <a:bodyPr/>
        <a:lstStyle/>
        <a:p>
          <a:endParaRPr lang="en-US"/>
        </a:p>
      </dgm:t>
    </dgm:pt>
    <dgm:pt modelId="{05704F0E-B0B1-48C0-B59D-D7DA471F6167}">
      <dgm:prSet/>
      <dgm:spPr/>
      <dgm:t>
        <a:bodyPr/>
        <a:lstStyle/>
        <a:p>
          <a:r>
            <a:rPr lang="sk-SK" b="0" i="0"/>
            <a:t>princíp parlamentarizmu – zákonodarná moc je volená na určitú obmedzenú dobu. Po tejto dobe má ľud právo si v slobodných voľbách zvoliť inú alebo ponechať tú doterajšiu.</a:t>
          </a:r>
          <a:endParaRPr lang="en-US"/>
        </a:p>
      </dgm:t>
    </dgm:pt>
    <dgm:pt modelId="{62C5FA59-CDBE-4533-8034-1141D5D89E19}" type="parTrans" cxnId="{8773066F-CEAC-4B0D-BD93-38EF0B1DE8C2}">
      <dgm:prSet/>
      <dgm:spPr/>
      <dgm:t>
        <a:bodyPr/>
        <a:lstStyle/>
        <a:p>
          <a:endParaRPr lang="en-US"/>
        </a:p>
      </dgm:t>
    </dgm:pt>
    <dgm:pt modelId="{6F4ECD89-A38F-4823-B4F4-59E7A1890B25}" type="sibTrans" cxnId="{8773066F-CEAC-4B0D-BD93-38EF0B1DE8C2}">
      <dgm:prSet/>
      <dgm:spPr/>
      <dgm:t>
        <a:bodyPr/>
        <a:lstStyle/>
        <a:p>
          <a:endParaRPr lang="en-US"/>
        </a:p>
      </dgm:t>
    </dgm:pt>
    <dgm:pt modelId="{CCF83489-B992-4967-9896-5A9BE524260C}">
      <dgm:prSet/>
      <dgm:spPr/>
      <dgm:t>
        <a:bodyPr/>
        <a:lstStyle/>
        <a:p>
          <a:r>
            <a:rPr lang="sk-SK" b="0" i="0"/>
            <a:t>štátna moc = služba občanom – štát má slúžiť ľudom a nie naopak.</a:t>
          </a:r>
          <a:endParaRPr lang="en-US"/>
        </a:p>
      </dgm:t>
    </dgm:pt>
    <dgm:pt modelId="{88185CCE-A50C-4621-BB3E-964D368AE65C}" type="parTrans" cxnId="{2D1EBEC0-BFA2-4B01-8E77-D0A56B8B24B2}">
      <dgm:prSet/>
      <dgm:spPr/>
      <dgm:t>
        <a:bodyPr/>
        <a:lstStyle/>
        <a:p>
          <a:endParaRPr lang="en-US"/>
        </a:p>
      </dgm:t>
    </dgm:pt>
    <dgm:pt modelId="{0C3C1E49-5593-4072-9749-506206EEBC54}" type="sibTrans" cxnId="{2D1EBEC0-BFA2-4B01-8E77-D0A56B8B24B2}">
      <dgm:prSet/>
      <dgm:spPr/>
      <dgm:t>
        <a:bodyPr/>
        <a:lstStyle/>
        <a:p>
          <a:endParaRPr lang="en-US"/>
        </a:p>
      </dgm:t>
    </dgm:pt>
    <dgm:pt modelId="{46D65121-97E7-4CB1-BAFF-1354C8D048B7}">
      <dgm:prSet/>
      <dgm:spPr/>
      <dgm:t>
        <a:bodyPr/>
        <a:lstStyle/>
        <a:p>
          <a:r>
            <a:rPr lang="sk-SK" b="0" i="0"/>
            <a:t>princíp deľby moci – Moc sa v štáte delí na zákonodarnú, výkonnú a súdnu</a:t>
          </a:r>
          <a:endParaRPr lang="en-US"/>
        </a:p>
      </dgm:t>
    </dgm:pt>
    <dgm:pt modelId="{8A2CD1E7-A075-4FC6-B74B-8ABD08EAEF3F}" type="parTrans" cxnId="{EEEBFB37-7BD3-440B-B0CD-E70930590125}">
      <dgm:prSet/>
      <dgm:spPr/>
      <dgm:t>
        <a:bodyPr/>
        <a:lstStyle/>
        <a:p>
          <a:endParaRPr lang="en-US"/>
        </a:p>
      </dgm:t>
    </dgm:pt>
    <dgm:pt modelId="{6FC219A7-F934-4E3B-A499-B79ED07A7911}" type="sibTrans" cxnId="{EEEBFB37-7BD3-440B-B0CD-E70930590125}">
      <dgm:prSet/>
      <dgm:spPr/>
      <dgm:t>
        <a:bodyPr/>
        <a:lstStyle/>
        <a:p>
          <a:endParaRPr lang="en-US"/>
        </a:p>
      </dgm:t>
    </dgm:pt>
    <dgm:pt modelId="{97ADBFAF-5126-4BFD-8609-AAC93124FB5F}">
      <dgm:prSet/>
      <dgm:spPr/>
      <dgm:t>
        <a:bodyPr/>
        <a:lstStyle/>
        <a:p>
          <a:r>
            <a:rPr lang="sk-SK" b="0" i="0"/>
            <a:t>vzťah občana a štátu – tento je vymedzený právnym poriadkom štátu.</a:t>
          </a:r>
          <a:endParaRPr lang="en-US"/>
        </a:p>
      </dgm:t>
    </dgm:pt>
    <dgm:pt modelId="{5D4B075A-DB58-4F76-B0C3-24880F6E1FB4}" type="parTrans" cxnId="{03C9E5DA-2293-4902-BD67-ED5043ABB324}">
      <dgm:prSet/>
      <dgm:spPr/>
      <dgm:t>
        <a:bodyPr/>
        <a:lstStyle/>
        <a:p>
          <a:endParaRPr lang="en-US"/>
        </a:p>
      </dgm:t>
    </dgm:pt>
    <dgm:pt modelId="{2ABFB05D-4D1B-4C74-B51E-8372912C1FF0}" type="sibTrans" cxnId="{03C9E5DA-2293-4902-BD67-ED5043ABB324}">
      <dgm:prSet/>
      <dgm:spPr/>
      <dgm:t>
        <a:bodyPr/>
        <a:lstStyle/>
        <a:p>
          <a:endParaRPr lang="en-US"/>
        </a:p>
      </dgm:t>
    </dgm:pt>
    <dgm:pt modelId="{2BEF4E75-B139-4363-B7BC-DDEF853C8F03}">
      <dgm:prSet/>
      <dgm:spPr/>
      <dgm:t>
        <a:bodyPr/>
        <a:lstStyle/>
        <a:p>
          <a:r>
            <a:rPr lang="sk-SK" b="0" i="0"/>
            <a:t>základné ľudské práva a slobody sú zakotvené a garantované právnym poriadkom</a:t>
          </a:r>
          <a:endParaRPr lang="en-US"/>
        </a:p>
      </dgm:t>
    </dgm:pt>
    <dgm:pt modelId="{28E36BAC-89F4-4174-BAFB-D69F20004466}" type="parTrans" cxnId="{CEAF2B00-21AB-4D2F-8352-6CD6495791FD}">
      <dgm:prSet/>
      <dgm:spPr/>
      <dgm:t>
        <a:bodyPr/>
        <a:lstStyle/>
        <a:p>
          <a:endParaRPr lang="en-US"/>
        </a:p>
      </dgm:t>
    </dgm:pt>
    <dgm:pt modelId="{B3B7AA7C-428E-47E2-8F5B-698CB2DB259B}" type="sibTrans" cxnId="{CEAF2B00-21AB-4D2F-8352-6CD6495791FD}">
      <dgm:prSet/>
      <dgm:spPr/>
      <dgm:t>
        <a:bodyPr/>
        <a:lstStyle/>
        <a:p>
          <a:endParaRPr lang="en-US"/>
        </a:p>
      </dgm:t>
    </dgm:pt>
    <dgm:pt modelId="{33B958A5-14BE-4C2F-9D2C-5A260FC65DA0}" type="pres">
      <dgm:prSet presAssocID="{A7E53F26-D40F-42FB-A6EF-4AB4853472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EB687E0-7D2F-4D01-BA5E-F10E2256D900}" type="pres">
      <dgm:prSet presAssocID="{18F33F24-BF39-4008-9D27-87FEC1C6144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2697F0C-AC78-4293-B91E-25573A2D42CA}" type="pres">
      <dgm:prSet presAssocID="{620CBB24-8944-4B73-83AF-150907854F64}" presName="sibTrans" presStyleLbl="sibTrans1D1" presStyleIdx="0" presStyleCnt="5"/>
      <dgm:spPr/>
      <dgm:t>
        <a:bodyPr/>
        <a:lstStyle/>
        <a:p>
          <a:endParaRPr lang="sk-SK"/>
        </a:p>
      </dgm:t>
    </dgm:pt>
    <dgm:pt modelId="{3E7107E1-6C44-48BC-9473-CB3F31C5B68F}" type="pres">
      <dgm:prSet presAssocID="{620CBB24-8944-4B73-83AF-150907854F64}" presName="connectorText" presStyleLbl="sibTrans1D1" presStyleIdx="0" presStyleCnt="5"/>
      <dgm:spPr/>
      <dgm:t>
        <a:bodyPr/>
        <a:lstStyle/>
        <a:p>
          <a:endParaRPr lang="sk-SK"/>
        </a:p>
      </dgm:t>
    </dgm:pt>
    <dgm:pt modelId="{99BE322F-8BF9-4A4D-BBB6-F5E768ED55A5}" type="pres">
      <dgm:prSet presAssocID="{05704F0E-B0B1-48C0-B59D-D7DA471F616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82B4F38-C6C8-4D4C-9C4D-F1E3AF66344B}" type="pres">
      <dgm:prSet presAssocID="{6F4ECD89-A38F-4823-B4F4-59E7A1890B25}" presName="sibTrans" presStyleLbl="sibTrans1D1" presStyleIdx="1" presStyleCnt="5"/>
      <dgm:spPr/>
      <dgm:t>
        <a:bodyPr/>
        <a:lstStyle/>
        <a:p>
          <a:endParaRPr lang="sk-SK"/>
        </a:p>
      </dgm:t>
    </dgm:pt>
    <dgm:pt modelId="{2945E5AE-0081-4525-B85D-E4665D58C133}" type="pres">
      <dgm:prSet presAssocID="{6F4ECD89-A38F-4823-B4F4-59E7A1890B25}" presName="connectorText" presStyleLbl="sibTrans1D1" presStyleIdx="1" presStyleCnt="5"/>
      <dgm:spPr/>
      <dgm:t>
        <a:bodyPr/>
        <a:lstStyle/>
        <a:p>
          <a:endParaRPr lang="sk-SK"/>
        </a:p>
      </dgm:t>
    </dgm:pt>
    <dgm:pt modelId="{C85EE7E1-96F8-4284-8651-690DD756D568}" type="pres">
      <dgm:prSet presAssocID="{CCF83489-B992-4967-9896-5A9BE52426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4616310-B627-409F-A93E-7BB5354DE8A0}" type="pres">
      <dgm:prSet presAssocID="{0C3C1E49-5593-4072-9749-506206EEBC54}" presName="sibTrans" presStyleLbl="sibTrans1D1" presStyleIdx="2" presStyleCnt="5"/>
      <dgm:spPr/>
      <dgm:t>
        <a:bodyPr/>
        <a:lstStyle/>
        <a:p>
          <a:endParaRPr lang="sk-SK"/>
        </a:p>
      </dgm:t>
    </dgm:pt>
    <dgm:pt modelId="{9DA4E9D3-D140-4F8D-81F1-EE43F0C5D101}" type="pres">
      <dgm:prSet presAssocID="{0C3C1E49-5593-4072-9749-506206EEBC54}" presName="connectorText" presStyleLbl="sibTrans1D1" presStyleIdx="2" presStyleCnt="5"/>
      <dgm:spPr/>
      <dgm:t>
        <a:bodyPr/>
        <a:lstStyle/>
        <a:p>
          <a:endParaRPr lang="sk-SK"/>
        </a:p>
      </dgm:t>
    </dgm:pt>
    <dgm:pt modelId="{D95B326D-FF9D-40EE-81B6-FDF1548A5D8F}" type="pres">
      <dgm:prSet presAssocID="{46D65121-97E7-4CB1-BAFF-1354C8D048B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3DED84-8E1C-4F91-A147-564926E17062}" type="pres">
      <dgm:prSet presAssocID="{6FC219A7-F934-4E3B-A499-B79ED07A7911}" presName="sibTrans" presStyleLbl="sibTrans1D1" presStyleIdx="3" presStyleCnt="5"/>
      <dgm:spPr/>
      <dgm:t>
        <a:bodyPr/>
        <a:lstStyle/>
        <a:p>
          <a:endParaRPr lang="sk-SK"/>
        </a:p>
      </dgm:t>
    </dgm:pt>
    <dgm:pt modelId="{7C4A6172-A7BB-4DD2-BD1B-AE3997E63B78}" type="pres">
      <dgm:prSet presAssocID="{6FC219A7-F934-4E3B-A499-B79ED07A7911}" presName="connectorText" presStyleLbl="sibTrans1D1" presStyleIdx="3" presStyleCnt="5"/>
      <dgm:spPr/>
      <dgm:t>
        <a:bodyPr/>
        <a:lstStyle/>
        <a:p>
          <a:endParaRPr lang="sk-SK"/>
        </a:p>
      </dgm:t>
    </dgm:pt>
    <dgm:pt modelId="{D9E1DC97-C42A-4882-875D-0664AB2E0B19}" type="pres">
      <dgm:prSet presAssocID="{97ADBFAF-5126-4BFD-8609-AAC93124FB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1393978-1319-493E-B5E8-9AB2EA53A2C3}" type="pres">
      <dgm:prSet presAssocID="{2ABFB05D-4D1B-4C74-B51E-8372912C1FF0}" presName="sibTrans" presStyleLbl="sibTrans1D1" presStyleIdx="4" presStyleCnt="5"/>
      <dgm:spPr/>
      <dgm:t>
        <a:bodyPr/>
        <a:lstStyle/>
        <a:p>
          <a:endParaRPr lang="sk-SK"/>
        </a:p>
      </dgm:t>
    </dgm:pt>
    <dgm:pt modelId="{DD004316-20A4-4426-9F68-BDD95B111C99}" type="pres">
      <dgm:prSet presAssocID="{2ABFB05D-4D1B-4C74-B51E-8372912C1FF0}" presName="connectorText" presStyleLbl="sibTrans1D1" presStyleIdx="4" presStyleCnt="5"/>
      <dgm:spPr/>
      <dgm:t>
        <a:bodyPr/>
        <a:lstStyle/>
        <a:p>
          <a:endParaRPr lang="sk-SK"/>
        </a:p>
      </dgm:t>
    </dgm:pt>
    <dgm:pt modelId="{41F2EBC4-29DE-4BA3-97CC-4062DF96114F}" type="pres">
      <dgm:prSet presAssocID="{2BEF4E75-B139-4363-B7BC-DDEF853C8F0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50CBA64-D71A-414A-B8A1-E88E68A2E7C3}" type="presOf" srcId="{46D65121-97E7-4CB1-BAFF-1354C8D048B7}" destId="{D95B326D-FF9D-40EE-81B6-FDF1548A5D8F}" srcOrd="0" destOrd="0" presId="urn:microsoft.com/office/officeart/2016/7/layout/RepeatingBendingProcessNew"/>
    <dgm:cxn modelId="{09D61826-09FB-41A8-A566-C8A179E06F78}" type="presOf" srcId="{620CBB24-8944-4B73-83AF-150907854F64}" destId="{3E7107E1-6C44-48BC-9473-CB3F31C5B68F}" srcOrd="1" destOrd="0" presId="urn:microsoft.com/office/officeart/2016/7/layout/RepeatingBendingProcessNew"/>
    <dgm:cxn modelId="{C4F0CB44-A54B-481F-8DEF-0E34A9330127}" type="presOf" srcId="{0C3C1E49-5593-4072-9749-506206EEBC54}" destId="{44616310-B627-409F-A93E-7BB5354DE8A0}" srcOrd="0" destOrd="0" presId="urn:microsoft.com/office/officeart/2016/7/layout/RepeatingBendingProcessNew"/>
    <dgm:cxn modelId="{2D1EBEC0-BFA2-4B01-8E77-D0A56B8B24B2}" srcId="{A7E53F26-D40F-42FB-A6EF-4AB485347210}" destId="{CCF83489-B992-4967-9896-5A9BE524260C}" srcOrd="2" destOrd="0" parTransId="{88185CCE-A50C-4621-BB3E-964D368AE65C}" sibTransId="{0C3C1E49-5593-4072-9749-506206EEBC54}"/>
    <dgm:cxn modelId="{1043BA95-D8DA-4BD8-9441-30CA88C659D6}" type="presOf" srcId="{6F4ECD89-A38F-4823-B4F4-59E7A1890B25}" destId="{082B4F38-C6C8-4D4C-9C4D-F1E3AF66344B}" srcOrd="0" destOrd="0" presId="urn:microsoft.com/office/officeart/2016/7/layout/RepeatingBendingProcessNew"/>
    <dgm:cxn modelId="{B611E07B-8F44-4DBE-8BEC-1F6519627657}" type="presOf" srcId="{2BEF4E75-B139-4363-B7BC-DDEF853C8F03}" destId="{41F2EBC4-29DE-4BA3-97CC-4062DF96114F}" srcOrd="0" destOrd="0" presId="urn:microsoft.com/office/officeart/2016/7/layout/RepeatingBendingProcessNew"/>
    <dgm:cxn modelId="{EEEBFB37-7BD3-440B-B0CD-E70930590125}" srcId="{A7E53F26-D40F-42FB-A6EF-4AB485347210}" destId="{46D65121-97E7-4CB1-BAFF-1354C8D048B7}" srcOrd="3" destOrd="0" parTransId="{8A2CD1E7-A075-4FC6-B74B-8ABD08EAEF3F}" sibTransId="{6FC219A7-F934-4E3B-A499-B79ED07A7911}"/>
    <dgm:cxn modelId="{B1E2BBFA-B5F1-4D9B-8EF1-0AFCC8FB9BBE}" type="presOf" srcId="{05704F0E-B0B1-48C0-B59D-D7DA471F6167}" destId="{99BE322F-8BF9-4A4D-BBB6-F5E768ED55A5}" srcOrd="0" destOrd="0" presId="urn:microsoft.com/office/officeart/2016/7/layout/RepeatingBendingProcessNew"/>
    <dgm:cxn modelId="{5462AE50-3258-4810-97AE-F0A0EF1482E7}" type="presOf" srcId="{2ABFB05D-4D1B-4C74-B51E-8372912C1FF0}" destId="{DD004316-20A4-4426-9F68-BDD95B111C99}" srcOrd="1" destOrd="0" presId="urn:microsoft.com/office/officeart/2016/7/layout/RepeatingBendingProcessNew"/>
    <dgm:cxn modelId="{6B71CD34-7367-43C7-BF8F-581B8A5BC88C}" type="presOf" srcId="{6F4ECD89-A38F-4823-B4F4-59E7A1890B25}" destId="{2945E5AE-0081-4525-B85D-E4665D58C133}" srcOrd="1" destOrd="0" presId="urn:microsoft.com/office/officeart/2016/7/layout/RepeatingBendingProcessNew"/>
    <dgm:cxn modelId="{247C0EDB-23DF-47AB-89FE-BF9360891A0F}" type="presOf" srcId="{A7E53F26-D40F-42FB-A6EF-4AB485347210}" destId="{33B958A5-14BE-4C2F-9D2C-5A260FC65DA0}" srcOrd="0" destOrd="0" presId="urn:microsoft.com/office/officeart/2016/7/layout/RepeatingBendingProcessNew"/>
    <dgm:cxn modelId="{F027B67E-D8E6-49F8-83BC-0D7AC6EE9347}" type="presOf" srcId="{620CBB24-8944-4B73-83AF-150907854F64}" destId="{92697F0C-AC78-4293-B91E-25573A2D42CA}" srcOrd="0" destOrd="0" presId="urn:microsoft.com/office/officeart/2016/7/layout/RepeatingBendingProcessNew"/>
    <dgm:cxn modelId="{A9D63CCD-FB51-4426-934A-400ABDCD6BD8}" type="presOf" srcId="{6FC219A7-F934-4E3B-A499-B79ED07A7911}" destId="{7C4A6172-A7BB-4DD2-BD1B-AE3997E63B78}" srcOrd="1" destOrd="0" presId="urn:microsoft.com/office/officeart/2016/7/layout/RepeatingBendingProcessNew"/>
    <dgm:cxn modelId="{DF482B90-9A60-40C7-9A84-8022D623123A}" type="presOf" srcId="{18F33F24-BF39-4008-9D27-87FEC1C6144D}" destId="{CEB687E0-7D2F-4D01-BA5E-F10E2256D900}" srcOrd="0" destOrd="0" presId="urn:microsoft.com/office/officeart/2016/7/layout/RepeatingBendingProcessNew"/>
    <dgm:cxn modelId="{03C9E5DA-2293-4902-BD67-ED5043ABB324}" srcId="{A7E53F26-D40F-42FB-A6EF-4AB485347210}" destId="{97ADBFAF-5126-4BFD-8609-AAC93124FB5F}" srcOrd="4" destOrd="0" parTransId="{5D4B075A-DB58-4F76-B0C3-24880F6E1FB4}" sibTransId="{2ABFB05D-4D1B-4C74-B51E-8372912C1FF0}"/>
    <dgm:cxn modelId="{C7195D48-7E55-425F-AE49-9335BBB7CF43}" srcId="{A7E53F26-D40F-42FB-A6EF-4AB485347210}" destId="{18F33F24-BF39-4008-9D27-87FEC1C6144D}" srcOrd="0" destOrd="0" parTransId="{E1162573-69C7-4949-850D-F9CE3847BF63}" sibTransId="{620CBB24-8944-4B73-83AF-150907854F64}"/>
    <dgm:cxn modelId="{E0A55176-E997-4E20-92EB-CB478ABCCF83}" type="presOf" srcId="{97ADBFAF-5126-4BFD-8609-AAC93124FB5F}" destId="{D9E1DC97-C42A-4882-875D-0664AB2E0B19}" srcOrd="0" destOrd="0" presId="urn:microsoft.com/office/officeart/2016/7/layout/RepeatingBendingProcessNew"/>
    <dgm:cxn modelId="{138BA934-2372-417E-A05D-699D01CF46C3}" type="presOf" srcId="{0C3C1E49-5593-4072-9749-506206EEBC54}" destId="{9DA4E9D3-D140-4F8D-81F1-EE43F0C5D101}" srcOrd="1" destOrd="0" presId="urn:microsoft.com/office/officeart/2016/7/layout/RepeatingBendingProcessNew"/>
    <dgm:cxn modelId="{07542E93-9368-46EB-8802-183B87680533}" type="presOf" srcId="{CCF83489-B992-4967-9896-5A9BE524260C}" destId="{C85EE7E1-96F8-4284-8651-690DD756D568}" srcOrd="0" destOrd="0" presId="urn:microsoft.com/office/officeart/2016/7/layout/RepeatingBendingProcessNew"/>
    <dgm:cxn modelId="{9CCD54CB-B519-4E88-A1B3-32501FD0DFF6}" type="presOf" srcId="{6FC219A7-F934-4E3B-A499-B79ED07A7911}" destId="{5B3DED84-8E1C-4F91-A147-564926E17062}" srcOrd="0" destOrd="0" presId="urn:microsoft.com/office/officeart/2016/7/layout/RepeatingBendingProcessNew"/>
    <dgm:cxn modelId="{8773066F-CEAC-4B0D-BD93-38EF0B1DE8C2}" srcId="{A7E53F26-D40F-42FB-A6EF-4AB485347210}" destId="{05704F0E-B0B1-48C0-B59D-D7DA471F6167}" srcOrd="1" destOrd="0" parTransId="{62C5FA59-CDBE-4533-8034-1141D5D89E19}" sibTransId="{6F4ECD89-A38F-4823-B4F4-59E7A1890B25}"/>
    <dgm:cxn modelId="{CEAF2B00-21AB-4D2F-8352-6CD6495791FD}" srcId="{A7E53F26-D40F-42FB-A6EF-4AB485347210}" destId="{2BEF4E75-B139-4363-B7BC-DDEF853C8F03}" srcOrd="5" destOrd="0" parTransId="{28E36BAC-89F4-4174-BAFB-D69F20004466}" sibTransId="{B3B7AA7C-428E-47E2-8F5B-698CB2DB259B}"/>
    <dgm:cxn modelId="{3D74B9DC-B338-4357-A69C-512D31D22F92}" type="presOf" srcId="{2ABFB05D-4D1B-4C74-B51E-8372912C1FF0}" destId="{51393978-1319-493E-B5E8-9AB2EA53A2C3}" srcOrd="0" destOrd="0" presId="urn:microsoft.com/office/officeart/2016/7/layout/RepeatingBendingProcessNew"/>
    <dgm:cxn modelId="{16255978-0955-4BA2-80BD-FB831ACAC0F6}" type="presParOf" srcId="{33B958A5-14BE-4C2F-9D2C-5A260FC65DA0}" destId="{CEB687E0-7D2F-4D01-BA5E-F10E2256D900}" srcOrd="0" destOrd="0" presId="urn:microsoft.com/office/officeart/2016/7/layout/RepeatingBendingProcessNew"/>
    <dgm:cxn modelId="{A6AA5734-6AF0-405E-9318-7B05E5819EB4}" type="presParOf" srcId="{33B958A5-14BE-4C2F-9D2C-5A260FC65DA0}" destId="{92697F0C-AC78-4293-B91E-25573A2D42CA}" srcOrd="1" destOrd="0" presId="urn:microsoft.com/office/officeart/2016/7/layout/RepeatingBendingProcessNew"/>
    <dgm:cxn modelId="{D8122144-3D9A-4CD9-984D-A0ED5F32D309}" type="presParOf" srcId="{92697F0C-AC78-4293-B91E-25573A2D42CA}" destId="{3E7107E1-6C44-48BC-9473-CB3F31C5B68F}" srcOrd="0" destOrd="0" presId="urn:microsoft.com/office/officeart/2016/7/layout/RepeatingBendingProcessNew"/>
    <dgm:cxn modelId="{E493881C-4792-4899-94FA-1D0255B27B0A}" type="presParOf" srcId="{33B958A5-14BE-4C2F-9D2C-5A260FC65DA0}" destId="{99BE322F-8BF9-4A4D-BBB6-F5E768ED55A5}" srcOrd="2" destOrd="0" presId="urn:microsoft.com/office/officeart/2016/7/layout/RepeatingBendingProcessNew"/>
    <dgm:cxn modelId="{41D287B9-79C2-4D3C-990A-94157222283C}" type="presParOf" srcId="{33B958A5-14BE-4C2F-9D2C-5A260FC65DA0}" destId="{082B4F38-C6C8-4D4C-9C4D-F1E3AF66344B}" srcOrd="3" destOrd="0" presId="urn:microsoft.com/office/officeart/2016/7/layout/RepeatingBendingProcessNew"/>
    <dgm:cxn modelId="{C65A6E01-4D4F-4DE3-A95D-C31CE8D0066A}" type="presParOf" srcId="{082B4F38-C6C8-4D4C-9C4D-F1E3AF66344B}" destId="{2945E5AE-0081-4525-B85D-E4665D58C133}" srcOrd="0" destOrd="0" presId="urn:microsoft.com/office/officeart/2016/7/layout/RepeatingBendingProcessNew"/>
    <dgm:cxn modelId="{A0F05902-5225-4C91-9D1C-A84D8E6616A5}" type="presParOf" srcId="{33B958A5-14BE-4C2F-9D2C-5A260FC65DA0}" destId="{C85EE7E1-96F8-4284-8651-690DD756D568}" srcOrd="4" destOrd="0" presId="urn:microsoft.com/office/officeart/2016/7/layout/RepeatingBendingProcessNew"/>
    <dgm:cxn modelId="{2EA00CFA-4AE0-4696-855A-5C0D79342730}" type="presParOf" srcId="{33B958A5-14BE-4C2F-9D2C-5A260FC65DA0}" destId="{44616310-B627-409F-A93E-7BB5354DE8A0}" srcOrd="5" destOrd="0" presId="urn:microsoft.com/office/officeart/2016/7/layout/RepeatingBendingProcessNew"/>
    <dgm:cxn modelId="{3B3817E2-408B-4756-9E34-B154DFFC44BF}" type="presParOf" srcId="{44616310-B627-409F-A93E-7BB5354DE8A0}" destId="{9DA4E9D3-D140-4F8D-81F1-EE43F0C5D101}" srcOrd="0" destOrd="0" presId="urn:microsoft.com/office/officeart/2016/7/layout/RepeatingBendingProcessNew"/>
    <dgm:cxn modelId="{A6CC50F6-5442-40F4-BC25-32A46811427E}" type="presParOf" srcId="{33B958A5-14BE-4C2F-9D2C-5A260FC65DA0}" destId="{D95B326D-FF9D-40EE-81B6-FDF1548A5D8F}" srcOrd="6" destOrd="0" presId="urn:microsoft.com/office/officeart/2016/7/layout/RepeatingBendingProcessNew"/>
    <dgm:cxn modelId="{95B16216-CF40-49CD-9753-C82ED1338EBF}" type="presParOf" srcId="{33B958A5-14BE-4C2F-9D2C-5A260FC65DA0}" destId="{5B3DED84-8E1C-4F91-A147-564926E17062}" srcOrd="7" destOrd="0" presId="urn:microsoft.com/office/officeart/2016/7/layout/RepeatingBendingProcessNew"/>
    <dgm:cxn modelId="{E2900F77-8B91-4499-9C3A-48871609EE49}" type="presParOf" srcId="{5B3DED84-8E1C-4F91-A147-564926E17062}" destId="{7C4A6172-A7BB-4DD2-BD1B-AE3997E63B78}" srcOrd="0" destOrd="0" presId="urn:microsoft.com/office/officeart/2016/7/layout/RepeatingBendingProcessNew"/>
    <dgm:cxn modelId="{E6A43450-519D-4C56-9DC9-B2D50C195742}" type="presParOf" srcId="{33B958A5-14BE-4C2F-9D2C-5A260FC65DA0}" destId="{D9E1DC97-C42A-4882-875D-0664AB2E0B19}" srcOrd="8" destOrd="0" presId="urn:microsoft.com/office/officeart/2016/7/layout/RepeatingBendingProcessNew"/>
    <dgm:cxn modelId="{D6EC6391-6C02-4BB1-963C-5F0B8724E44D}" type="presParOf" srcId="{33B958A5-14BE-4C2F-9D2C-5A260FC65DA0}" destId="{51393978-1319-493E-B5E8-9AB2EA53A2C3}" srcOrd="9" destOrd="0" presId="urn:microsoft.com/office/officeart/2016/7/layout/RepeatingBendingProcessNew"/>
    <dgm:cxn modelId="{46F17DA1-1326-4541-A050-79E1080511FD}" type="presParOf" srcId="{51393978-1319-493E-B5E8-9AB2EA53A2C3}" destId="{DD004316-20A4-4426-9F68-BDD95B111C99}" srcOrd="0" destOrd="0" presId="urn:microsoft.com/office/officeart/2016/7/layout/RepeatingBendingProcessNew"/>
    <dgm:cxn modelId="{D73F91B5-95B4-477B-A8F6-4E220245E620}" type="presParOf" srcId="{33B958A5-14BE-4C2F-9D2C-5A260FC65DA0}" destId="{41F2EBC4-29DE-4BA3-97CC-4062DF96114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445DD4-3840-4567-91E4-3BB90EF242C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9A3BE8-CE0C-4A74-9CB4-20DB203A96F9}">
      <dgm:prSet/>
      <dgm:spPr/>
      <dgm:t>
        <a:bodyPr/>
        <a:lstStyle/>
        <a:p>
          <a:r>
            <a:rPr lang="sk-SK" b="0" i="0"/>
            <a:t>pluralita politických subjektov</a:t>
          </a:r>
          <a:endParaRPr lang="en-US"/>
        </a:p>
      </dgm:t>
    </dgm:pt>
    <dgm:pt modelId="{4E59D0A3-9105-4117-861C-616834BF3F80}" type="parTrans" cxnId="{C639D931-F20D-44BD-9A99-18DF0FBBDD69}">
      <dgm:prSet/>
      <dgm:spPr/>
      <dgm:t>
        <a:bodyPr/>
        <a:lstStyle/>
        <a:p>
          <a:endParaRPr lang="en-US"/>
        </a:p>
      </dgm:t>
    </dgm:pt>
    <dgm:pt modelId="{50A7844E-7604-4032-87A2-25A2D5277402}" type="sibTrans" cxnId="{C639D931-F20D-44BD-9A99-18DF0FBBDD69}">
      <dgm:prSet/>
      <dgm:spPr/>
      <dgm:t>
        <a:bodyPr/>
        <a:lstStyle/>
        <a:p>
          <a:endParaRPr lang="en-US"/>
        </a:p>
      </dgm:t>
    </dgm:pt>
    <dgm:pt modelId="{65310314-C4A2-45E7-86F9-AC587750C8DF}">
      <dgm:prSet/>
      <dgm:spPr/>
      <dgm:t>
        <a:bodyPr/>
        <a:lstStyle/>
        <a:p>
          <a:r>
            <a:rPr lang="sk-SK" b="0" i="0"/>
            <a:t>politické rozhodnutia vychádzajú z princípu – rozhoduje väčšina. Avšak dbá sa aj na ochranu menšiny.</a:t>
          </a:r>
          <a:endParaRPr lang="en-US"/>
        </a:p>
      </dgm:t>
    </dgm:pt>
    <dgm:pt modelId="{D0BAD7DD-7ECB-46BD-9D70-543CF3BDB541}" type="parTrans" cxnId="{FB5FA49A-3DA1-4B90-A65B-1E8E5A31E3D2}">
      <dgm:prSet/>
      <dgm:spPr/>
      <dgm:t>
        <a:bodyPr/>
        <a:lstStyle/>
        <a:p>
          <a:endParaRPr lang="en-US"/>
        </a:p>
      </dgm:t>
    </dgm:pt>
    <dgm:pt modelId="{F11ADBCE-0941-4E06-9C26-CC292674F6A6}" type="sibTrans" cxnId="{FB5FA49A-3DA1-4B90-A65B-1E8E5A31E3D2}">
      <dgm:prSet/>
      <dgm:spPr/>
      <dgm:t>
        <a:bodyPr/>
        <a:lstStyle/>
        <a:p>
          <a:endParaRPr lang="en-US"/>
        </a:p>
      </dgm:t>
    </dgm:pt>
    <dgm:pt modelId="{925884BA-0940-4493-AC30-7ADED70F239F}">
      <dgm:prSet/>
      <dgm:spPr/>
      <dgm:t>
        <a:bodyPr/>
        <a:lstStyle/>
        <a:p>
          <a:r>
            <a:rPr lang="sk-SK" b="0" i="0"/>
            <a:t>štátna správa a samospráva je decentralizovaná</a:t>
          </a:r>
          <a:endParaRPr lang="en-US"/>
        </a:p>
      </dgm:t>
    </dgm:pt>
    <dgm:pt modelId="{3FF72434-F331-488B-BC31-C444031EA8B5}" type="parTrans" cxnId="{644B7CB9-F712-4745-BF35-4F4AAA584F80}">
      <dgm:prSet/>
      <dgm:spPr/>
      <dgm:t>
        <a:bodyPr/>
        <a:lstStyle/>
        <a:p>
          <a:endParaRPr lang="en-US"/>
        </a:p>
      </dgm:t>
    </dgm:pt>
    <dgm:pt modelId="{E7CB20C2-EBEA-445A-A49D-44A9FDA3C398}" type="sibTrans" cxnId="{644B7CB9-F712-4745-BF35-4F4AAA584F80}">
      <dgm:prSet/>
      <dgm:spPr/>
      <dgm:t>
        <a:bodyPr/>
        <a:lstStyle/>
        <a:p>
          <a:endParaRPr lang="en-US"/>
        </a:p>
      </dgm:t>
    </dgm:pt>
    <dgm:pt modelId="{0D6FAE3F-40D7-494F-BA0B-E3DE8453799C}">
      <dgm:prSet/>
      <dgm:spPr/>
      <dgm:t>
        <a:bodyPr/>
        <a:lstStyle/>
        <a:p>
          <a:r>
            <a:rPr lang="sk-SK" b="0" i="0"/>
            <a:t>právo na súkromný majetok, vlastné podnikanie</a:t>
          </a:r>
          <a:endParaRPr lang="en-US"/>
        </a:p>
      </dgm:t>
    </dgm:pt>
    <dgm:pt modelId="{2561EEA4-3AAE-4D5F-9024-0D999A308B0C}" type="parTrans" cxnId="{5BED72B0-0C16-47A7-AAE0-5ED063B0A665}">
      <dgm:prSet/>
      <dgm:spPr/>
      <dgm:t>
        <a:bodyPr/>
        <a:lstStyle/>
        <a:p>
          <a:endParaRPr lang="en-US"/>
        </a:p>
      </dgm:t>
    </dgm:pt>
    <dgm:pt modelId="{75DCA55C-452A-48E0-9E06-B0761A6B31AE}" type="sibTrans" cxnId="{5BED72B0-0C16-47A7-AAE0-5ED063B0A665}">
      <dgm:prSet/>
      <dgm:spPr/>
      <dgm:t>
        <a:bodyPr/>
        <a:lstStyle/>
        <a:p>
          <a:endParaRPr lang="en-US"/>
        </a:p>
      </dgm:t>
    </dgm:pt>
    <dgm:pt modelId="{66BB1A60-AD62-46B7-8D94-3744BC1D8CB6}">
      <dgm:prSet/>
      <dgm:spPr/>
      <dgm:t>
        <a:bodyPr/>
        <a:lstStyle/>
        <a:p>
          <a:r>
            <a:rPr lang="sk-SK" b="0" i="0"/>
            <a:t>ochrana chorých, slabých, starých a nezamestnaných, ktorým štát pomáha a ochraňuje ich</a:t>
          </a:r>
          <a:endParaRPr lang="en-US"/>
        </a:p>
      </dgm:t>
    </dgm:pt>
    <dgm:pt modelId="{818EAA9C-CDB2-406F-AEB8-C57E74D4A6ED}" type="parTrans" cxnId="{76EA8317-E7C9-423E-8109-EB0C4CB3D891}">
      <dgm:prSet/>
      <dgm:spPr/>
      <dgm:t>
        <a:bodyPr/>
        <a:lstStyle/>
        <a:p>
          <a:endParaRPr lang="en-US"/>
        </a:p>
      </dgm:t>
    </dgm:pt>
    <dgm:pt modelId="{8B9A6E03-0A67-4A8D-A3F1-833F165347C5}" type="sibTrans" cxnId="{76EA8317-E7C9-423E-8109-EB0C4CB3D891}">
      <dgm:prSet/>
      <dgm:spPr/>
      <dgm:t>
        <a:bodyPr/>
        <a:lstStyle/>
        <a:p>
          <a:endParaRPr lang="en-US"/>
        </a:p>
      </dgm:t>
    </dgm:pt>
    <dgm:pt modelId="{3E99D5A7-9019-4196-B579-554CEEE463DC}">
      <dgm:prSet/>
      <dgm:spPr/>
      <dgm:t>
        <a:bodyPr/>
        <a:lstStyle/>
        <a:p>
          <a:r>
            <a:rPr lang="sk-SK" b="0" i="0"/>
            <a:t>sloboda slova a tlače – nezasahovanie do práce novinárov, redaktorov a pod.</a:t>
          </a:r>
          <a:endParaRPr lang="en-US"/>
        </a:p>
      </dgm:t>
    </dgm:pt>
    <dgm:pt modelId="{1098B1F1-F795-45E6-87A4-AA024A7A3905}" type="parTrans" cxnId="{C851E457-513A-4549-BC3A-F44453C8D7CC}">
      <dgm:prSet/>
      <dgm:spPr/>
      <dgm:t>
        <a:bodyPr/>
        <a:lstStyle/>
        <a:p>
          <a:endParaRPr lang="en-US"/>
        </a:p>
      </dgm:t>
    </dgm:pt>
    <dgm:pt modelId="{4EDAF4E4-82AB-4475-9B08-722570B7CCB6}" type="sibTrans" cxnId="{C851E457-513A-4549-BC3A-F44453C8D7CC}">
      <dgm:prSet/>
      <dgm:spPr/>
      <dgm:t>
        <a:bodyPr/>
        <a:lstStyle/>
        <a:p>
          <a:endParaRPr lang="en-US"/>
        </a:p>
      </dgm:t>
    </dgm:pt>
    <dgm:pt modelId="{1D50B841-6ACE-4931-B7D2-16B67EC94C78}" type="pres">
      <dgm:prSet presAssocID="{B0445DD4-3840-4567-91E4-3BB90EF242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E77BEF44-96D6-49CF-AF02-6C3F2D42E23C}" type="pres">
      <dgm:prSet presAssocID="{389A3BE8-CE0C-4A74-9CB4-20DB203A96F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760C11-FD30-4FDB-A7FE-232A6EC9A892}" type="pres">
      <dgm:prSet presAssocID="{50A7844E-7604-4032-87A2-25A2D5277402}" presName="sibTrans" presStyleCnt="0"/>
      <dgm:spPr/>
    </dgm:pt>
    <dgm:pt modelId="{36FD3CBE-43CB-4A06-A5F3-F01CCB95A5E1}" type="pres">
      <dgm:prSet presAssocID="{65310314-C4A2-45E7-86F9-AC587750C8D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634DACA-B6B0-407B-B788-8108CB672F1B}" type="pres">
      <dgm:prSet presAssocID="{F11ADBCE-0941-4E06-9C26-CC292674F6A6}" presName="sibTrans" presStyleCnt="0"/>
      <dgm:spPr/>
    </dgm:pt>
    <dgm:pt modelId="{A940523A-11CB-4BD8-9E39-95410AF84C2D}" type="pres">
      <dgm:prSet presAssocID="{925884BA-0940-4493-AC30-7ADED70F23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1455ECF-1A80-478F-9642-4F1CD680C4A2}" type="pres">
      <dgm:prSet presAssocID="{E7CB20C2-EBEA-445A-A49D-44A9FDA3C398}" presName="sibTrans" presStyleCnt="0"/>
      <dgm:spPr/>
    </dgm:pt>
    <dgm:pt modelId="{5A543901-B5DA-4C3B-B683-96390843A212}" type="pres">
      <dgm:prSet presAssocID="{0D6FAE3F-40D7-494F-BA0B-E3DE8453799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CD005D-AD6E-45EC-81C2-52830562B123}" type="pres">
      <dgm:prSet presAssocID="{75DCA55C-452A-48E0-9E06-B0761A6B31AE}" presName="sibTrans" presStyleCnt="0"/>
      <dgm:spPr/>
    </dgm:pt>
    <dgm:pt modelId="{2F61B493-A105-4A84-B9A2-6A427AE309AC}" type="pres">
      <dgm:prSet presAssocID="{66BB1A60-AD62-46B7-8D94-3744BC1D8CB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71EA5D-01C3-4AE4-96C8-B951ADEC417F}" type="pres">
      <dgm:prSet presAssocID="{8B9A6E03-0A67-4A8D-A3F1-833F165347C5}" presName="sibTrans" presStyleCnt="0"/>
      <dgm:spPr/>
    </dgm:pt>
    <dgm:pt modelId="{3647B045-FA58-48A5-807C-C058CC4E71EE}" type="pres">
      <dgm:prSet presAssocID="{3E99D5A7-9019-4196-B579-554CEEE463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94FB12AF-615B-4D20-A78C-AF6D070CD31D}" type="presOf" srcId="{389A3BE8-CE0C-4A74-9CB4-20DB203A96F9}" destId="{E77BEF44-96D6-49CF-AF02-6C3F2D42E23C}" srcOrd="0" destOrd="0" presId="urn:microsoft.com/office/officeart/2005/8/layout/default"/>
    <dgm:cxn modelId="{E4A9939E-8E32-45AE-807C-B4E3D0415E26}" type="presOf" srcId="{B0445DD4-3840-4567-91E4-3BB90EF242CB}" destId="{1D50B841-6ACE-4931-B7D2-16B67EC94C78}" srcOrd="0" destOrd="0" presId="urn:microsoft.com/office/officeart/2005/8/layout/default"/>
    <dgm:cxn modelId="{B9AFFFC6-4F32-42CA-9451-298FAC9E7726}" type="presOf" srcId="{3E99D5A7-9019-4196-B579-554CEEE463DC}" destId="{3647B045-FA58-48A5-807C-C058CC4E71EE}" srcOrd="0" destOrd="0" presId="urn:microsoft.com/office/officeart/2005/8/layout/default"/>
    <dgm:cxn modelId="{04ACB0BB-538C-45C5-982C-3A505639A091}" type="presOf" srcId="{0D6FAE3F-40D7-494F-BA0B-E3DE8453799C}" destId="{5A543901-B5DA-4C3B-B683-96390843A212}" srcOrd="0" destOrd="0" presId="urn:microsoft.com/office/officeart/2005/8/layout/default"/>
    <dgm:cxn modelId="{5BED72B0-0C16-47A7-AAE0-5ED063B0A665}" srcId="{B0445DD4-3840-4567-91E4-3BB90EF242CB}" destId="{0D6FAE3F-40D7-494F-BA0B-E3DE8453799C}" srcOrd="3" destOrd="0" parTransId="{2561EEA4-3AAE-4D5F-9024-0D999A308B0C}" sibTransId="{75DCA55C-452A-48E0-9E06-B0761A6B31AE}"/>
    <dgm:cxn modelId="{644B7CB9-F712-4745-BF35-4F4AAA584F80}" srcId="{B0445DD4-3840-4567-91E4-3BB90EF242CB}" destId="{925884BA-0940-4493-AC30-7ADED70F239F}" srcOrd="2" destOrd="0" parTransId="{3FF72434-F331-488B-BC31-C444031EA8B5}" sibTransId="{E7CB20C2-EBEA-445A-A49D-44A9FDA3C398}"/>
    <dgm:cxn modelId="{7974B657-BC42-453F-9BFB-9FE9811BAEF1}" type="presOf" srcId="{66BB1A60-AD62-46B7-8D94-3744BC1D8CB6}" destId="{2F61B493-A105-4A84-B9A2-6A427AE309AC}" srcOrd="0" destOrd="0" presId="urn:microsoft.com/office/officeart/2005/8/layout/default"/>
    <dgm:cxn modelId="{76EA8317-E7C9-423E-8109-EB0C4CB3D891}" srcId="{B0445DD4-3840-4567-91E4-3BB90EF242CB}" destId="{66BB1A60-AD62-46B7-8D94-3744BC1D8CB6}" srcOrd="4" destOrd="0" parTransId="{818EAA9C-CDB2-406F-AEB8-C57E74D4A6ED}" sibTransId="{8B9A6E03-0A67-4A8D-A3F1-833F165347C5}"/>
    <dgm:cxn modelId="{C639D931-F20D-44BD-9A99-18DF0FBBDD69}" srcId="{B0445DD4-3840-4567-91E4-3BB90EF242CB}" destId="{389A3BE8-CE0C-4A74-9CB4-20DB203A96F9}" srcOrd="0" destOrd="0" parTransId="{4E59D0A3-9105-4117-861C-616834BF3F80}" sibTransId="{50A7844E-7604-4032-87A2-25A2D5277402}"/>
    <dgm:cxn modelId="{52DD911C-342D-49F6-962B-1B0F9D9783BF}" type="presOf" srcId="{65310314-C4A2-45E7-86F9-AC587750C8DF}" destId="{36FD3CBE-43CB-4A06-A5F3-F01CCB95A5E1}" srcOrd="0" destOrd="0" presId="urn:microsoft.com/office/officeart/2005/8/layout/default"/>
    <dgm:cxn modelId="{C851E457-513A-4549-BC3A-F44453C8D7CC}" srcId="{B0445DD4-3840-4567-91E4-3BB90EF242CB}" destId="{3E99D5A7-9019-4196-B579-554CEEE463DC}" srcOrd="5" destOrd="0" parTransId="{1098B1F1-F795-45E6-87A4-AA024A7A3905}" sibTransId="{4EDAF4E4-82AB-4475-9B08-722570B7CCB6}"/>
    <dgm:cxn modelId="{FB5FA49A-3DA1-4B90-A65B-1E8E5A31E3D2}" srcId="{B0445DD4-3840-4567-91E4-3BB90EF242CB}" destId="{65310314-C4A2-45E7-86F9-AC587750C8DF}" srcOrd="1" destOrd="0" parTransId="{D0BAD7DD-7ECB-46BD-9D70-543CF3BDB541}" sibTransId="{F11ADBCE-0941-4E06-9C26-CC292674F6A6}"/>
    <dgm:cxn modelId="{B8303831-AA29-45AE-9644-02A6414CB0CB}" type="presOf" srcId="{925884BA-0940-4493-AC30-7ADED70F239F}" destId="{A940523A-11CB-4BD8-9E39-95410AF84C2D}" srcOrd="0" destOrd="0" presId="urn:microsoft.com/office/officeart/2005/8/layout/default"/>
    <dgm:cxn modelId="{73DE375B-0234-48A9-943A-392195868A28}" type="presParOf" srcId="{1D50B841-6ACE-4931-B7D2-16B67EC94C78}" destId="{E77BEF44-96D6-49CF-AF02-6C3F2D42E23C}" srcOrd="0" destOrd="0" presId="urn:microsoft.com/office/officeart/2005/8/layout/default"/>
    <dgm:cxn modelId="{7B3F7365-2C04-4564-8831-D8B5C7051DD3}" type="presParOf" srcId="{1D50B841-6ACE-4931-B7D2-16B67EC94C78}" destId="{8D760C11-FD30-4FDB-A7FE-232A6EC9A892}" srcOrd="1" destOrd="0" presId="urn:microsoft.com/office/officeart/2005/8/layout/default"/>
    <dgm:cxn modelId="{1BD89913-6033-49C8-861A-8E3EDAA580D3}" type="presParOf" srcId="{1D50B841-6ACE-4931-B7D2-16B67EC94C78}" destId="{36FD3CBE-43CB-4A06-A5F3-F01CCB95A5E1}" srcOrd="2" destOrd="0" presId="urn:microsoft.com/office/officeart/2005/8/layout/default"/>
    <dgm:cxn modelId="{D678C5C7-91BC-45CA-ACC8-BA94B809DF9A}" type="presParOf" srcId="{1D50B841-6ACE-4931-B7D2-16B67EC94C78}" destId="{C634DACA-B6B0-407B-B788-8108CB672F1B}" srcOrd="3" destOrd="0" presId="urn:microsoft.com/office/officeart/2005/8/layout/default"/>
    <dgm:cxn modelId="{B86B25AD-7333-44A5-9FD6-9A4E82DBC2F8}" type="presParOf" srcId="{1D50B841-6ACE-4931-B7D2-16B67EC94C78}" destId="{A940523A-11CB-4BD8-9E39-95410AF84C2D}" srcOrd="4" destOrd="0" presId="urn:microsoft.com/office/officeart/2005/8/layout/default"/>
    <dgm:cxn modelId="{20355EF8-BD3F-47BF-867C-4BA5AA72F53D}" type="presParOf" srcId="{1D50B841-6ACE-4931-B7D2-16B67EC94C78}" destId="{C1455ECF-1A80-478F-9642-4F1CD680C4A2}" srcOrd="5" destOrd="0" presId="urn:microsoft.com/office/officeart/2005/8/layout/default"/>
    <dgm:cxn modelId="{1BF1F45E-420B-4830-B49E-BF102A3BA30D}" type="presParOf" srcId="{1D50B841-6ACE-4931-B7D2-16B67EC94C78}" destId="{5A543901-B5DA-4C3B-B683-96390843A212}" srcOrd="6" destOrd="0" presId="urn:microsoft.com/office/officeart/2005/8/layout/default"/>
    <dgm:cxn modelId="{D4CD500C-E87C-4092-8A00-C34434DCED01}" type="presParOf" srcId="{1D50B841-6ACE-4931-B7D2-16B67EC94C78}" destId="{82CD005D-AD6E-45EC-81C2-52830562B123}" srcOrd="7" destOrd="0" presId="urn:microsoft.com/office/officeart/2005/8/layout/default"/>
    <dgm:cxn modelId="{8E9F5FA0-D48A-47B6-AE82-672ED4E3C39E}" type="presParOf" srcId="{1D50B841-6ACE-4931-B7D2-16B67EC94C78}" destId="{2F61B493-A105-4A84-B9A2-6A427AE309AC}" srcOrd="8" destOrd="0" presId="urn:microsoft.com/office/officeart/2005/8/layout/default"/>
    <dgm:cxn modelId="{22620FEE-0890-41B5-A453-7A0DBC8A789C}" type="presParOf" srcId="{1D50B841-6ACE-4931-B7D2-16B67EC94C78}" destId="{9C71EA5D-01C3-4AE4-96C8-B951ADEC417F}" srcOrd="9" destOrd="0" presId="urn:microsoft.com/office/officeart/2005/8/layout/default"/>
    <dgm:cxn modelId="{6B838B5C-F16A-45B4-A00E-69C97F3B99DF}" type="presParOf" srcId="{1D50B841-6ACE-4931-B7D2-16B67EC94C78}" destId="{3647B045-FA58-48A5-807C-C058CC4E71E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47D326-53F5-4AF0-BCE2-7652C11DD98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52AC20-F527-4FFF-9E02-B479D523F030}">
      <dgm:prSet/>
      <dgm:spPr/>
      <dgm:t>
        <a:bodyPr/>
        <a:lstStyle/>
        <a:p>
          <a:r>
            <a:rPr lang="sk-SK" b="1" i="0"/>
            <a:t>rovnosť</a:t>
          </a:r>
          <a:r>
            <a:rPr lang="sk-SK" b="0" i="0"/>
            <a:t> – každý občan v štáte si je rovný a môže byť zvolený do verejnej funkcie</a:t>
          </a:r>
          <a:endParaRPr lang="en-US"/>
        </a:p>
      </dgm:t>
    </dgm:pt>
    <dgm:pt modelId="{BBAC28B3-170B-49B2-9E75-25700DF65459}" type="parTrans" cxnId="{C10F1087-6610-44A7-B6F1-4C5579B31D59}">
      <dgm:prSet/>
      <dgm:spPr/>
      <dgm:t>
        <a:bodyPr/>
        <a:lstStyle/>
        <a:p>
          <a:endParaRPr lang="en-US"/>
        </a:p>
      </dgm:t>
    </dgm:pt>
    <dgm:pt modelId="{B7516115-3141-4710-AC18-2204AAC87F3E}" type="sibTrans" cxnId="{C10F1087-6610-44A7-B6F1-4C5579B31D59}">
      <dgm:prSet/>
      <dgm:spPr/>
      <dgm:t>
        <a:bodyPr/>
        <a:lstStyle/>
        <a:p>
          <a:endParaRPr lang="en-US"/>
        </a:p>
      </dgm:t>
    </dgm:pt>
    <dgm:pt modelId="{97B73B2A-E81A-4E6E-9EAE-EA971917220E}">
      <dgm:prSet/>
      <dgm:spPr/>
      <dgm:t>
        <a:bodyPr/>
        <a:lstStyle/>
        <a:p>
          <a:r>
            <a:rPr lang="sk-SK" b="1" i="0"/>
            <a:t>pluralita</a:t>
          </a:r>
          <a:r>
            <a:rPr lang="sk-SK" b="0" i="0"/>
            <a:t> – občan si môže zvoliť svojho zástupcu (politický subjekt) v slobodných voľbách.</a:t>
          </a:r>
          <a:endParaRPr lang="en-US"/>
        </a:p>
      </dgm:t>
    </dgm:pt>
    <dgm:pt modelId="{4A68335C-E2B4-4F98-B138-BDA5041BB518}" type="parTrans" cxnId="{C7787F3D-EDD4-47F5-8114-7C9080832D3E}">
      <dgm:prSet/>
      <dgm:spPr/>
      <dgm:t>
        <a:bodyPr/>
        <a:lstStyle/>
        <a:p>
          <a:endParaRPr lang="en-US"/>
        </a:p>
      </dgm:t>
    </dgm:pt>
    <dgm:pt modelId="{5B9FBAFC-E650-4D6A-BE4D-DF15126B556B}" type="sibTrans" cxnId="{C7787F3D-EDD4-47F5-8114-7C9080832D3E}">
      <dgm:prSet/>
      <dgm:spPr/>
      <dgm:t>
        <a:bodyPr/>
        <a:lstStyle/>
        <a:p>
          <a:endParaRPr lang="en-US"/>
        </a:p>
      </dgm:t>
    </dgm:pt>
    <dgm:pt modelId="{C1E04B3C-F1D0-46A1-9A54-ABF4005D7056}">
      <dgm:prSet/>
      <dgm:spPr/>
      <dgm:t>
        <a:bodyPr/>
        <a:lstStyle/>
        <a:p>
          <a:r>
            <a:rPr lang="sk-SK" b="1" i="0"/>
            <a:t>dočasnosť</a:t>
          </a:r>
          <a:r>
            <a:rPr lang="sk-SK" b="0" i="0"/>
            <a:t> – volený zástupca je volený na istý čas, nie však na stálo. Moc má v rukách len na isté obdobie.</a:t>
          </a:r>
          <a:endParaRPr lang="en-US"/>
        </a:p>
      </dgm:t>
    </dgm:pt>
    <dgm:pt modelId="{486E89C3-33D7-4FDE-93AA-BAA5274A7ADB}" type="parTrans" cxnId="{56F0B0C9-4A57-412D-8BA5-41146161CD3D}">
      <dgm:prSet/>
      <dgm:spPr/>
      <dgm:t>
        <a:bodyPr/>
        <a:lstStyle/>
        <a:p>
          <a:endParaRPr lang="en-US"/>
        </a:p>
      </dgm:t>
    </dgm:pt>
    <dgm:pt modelId="{32E61A4B-1D43-4CDA-9853-B32253955708}" type="sibTrans" cxnId="{56F0B0C9-4A57-412D-8BA5-41146161CD3D}">
      <dgm:prSet/>
      <dgm:spPr/>
      <dgm:t>
        <a:bodyPr/>
        <a:lstStyle/>
        <a:p>
          <a:endParaRPr lang="en-US"/>
        </a:p>
      </dgm:t>
    </dgm:pt>
    <dgm:pt modelId="{8493325D-430D-40AB-9A67-6ECF3954F6C4}">
      <dgm:prSet/>
      <dgm:spPr/>
      <dgm:t>
        <a:bodyPr/>
        <a:lstStyle/>
        <a:p>
          <a:r>
            <a:rPr lang="sk-SK" b="1" i="0"/>
            <a:t>kontrola</a:t>
          </a:r>
          <a:r>
            <a:rPr lang="sk-SK" b="0" i="0"/>
            <a:t> – moc je pod kontrolou opozície v parlamente a rôznych nezávislých kontrolných orgánov a združení.</a:t>
          </a:r>
          <a:endParaRPr lang="en-US"/>
        </a:p>
      </dgm:t>
    </dgm:pt>
    <dgm:pt modelId="{B50B244F-E6B9-440B-AF62-45E750327DB3}" type="parTrans" cxnId="{24D98709-7A15-4433-9A8B-B7C71C46B938}">
      <dgm:prSet/>
      <dgm:spPr/>
      <dgm:t>
        <a:bodyPr/>
        <a:lstStyle/>
        <a:p>
          <a:endParaRPr lang="en-US"/>
        </a:p>
      </dgm:t>
    </dgm:pt>
    <dgm:pt modelId="{B741EAD6-207C-4311-BA33-042FC4EA5E67}" type="sibTrans" cxnId="{24D98709-7A15-4433-9A8B-B7C71C46B938}">
      <dgm:prSet/>
      <dgm:spPr/>
      <dgm:t>
        <a:bodyPr/>
        <a:lstStyle/>
        <a:p>
          <a:endParaRPr lang="en-US"/>
        </a:p>
      </dgm:t>
    </dgm:pt>
    <dgm:pt modelId="{6EE62C2F-4C30-475C-88D9-1FC475713A45}">
      <dgm:prSet/>
      <dgm:spPr/>
      <dgm:t>
        <a:bodyPr/>
        <a:lstStyle/>
        <a:p>
          <a:r>
            <a:rPr lang="sk-SK" b="1" i="0"/>
            <a:t>väčšinový prístup</a:t>
          </a:r>
          <a:r>
            <a:rPr lang="sk-SK" b="0" i="0"/>
            <a:t> – platí to o čom rozhodne väčšina.</a:t>
          </a:r>
          <a:endParaRPr lang="en-US"/>
        </a:p>
      </dgm:t>
    </dgm:pt>
    <dgm:pt modelId="{1E5A82A2-2FE5-41DA-8D78-2779339EB20C}" type="parTrans" cxnId="{AC467B6C-18CD-42A0-B574-C63EDE1B1D8F}">
      <dgm:prSet/>
      <dgm:spPr/>
      <dgm:t>
        <a:bodyPr/>
        <a:lstStyle/>
        <a:p>
          <a:endParaRPr lang="en-US"/>
        </a:p>
      </dgm:t>
    </dgm:pt>
    <dgm:pt modelId="{24A50F9E-B642-4251-ABF1-822BEECB5201}" type="sibTrans" cxnId="{AC467B6C-18CD-42A0-B574-C63EDE1B1D8F}">
      <dgm:prSet/>
      <dgm:spPr/>
      <dgm:t>
        <a:bodyPr/>
        <a:lstStyle/>
        <a:p>
          <a:endParaRPr lang="en-US"/>
        </a:p>
      </dgm:t>
    </dgm:pt>
    <dgm:pt modelId="{56D5A4AF-4F44-4604-90E1-3BE0769D88D1}" type="pres">
      <dgm:prSet presAssocID="{6247D326-53F5-4AF0-BCE2-7652C11DD98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1B265A2D-B6E7-43B4-9B59-4ADD32BB610F}" type="pres">
      <dgm:prSet presAssocID="{6247D326-53F5-4AF0-BCE2-7652C11DD980}" presName="dummyMaxCanvas" presStyleCnt="0">
        <dgm:presLayoutVars/>
      </dgm:prSet>
      <dgm:spPr/>
    </dgm:pt>
    <dgm:pt modelId="{6AFBD803-A374-47A9-874A-D001AF4ADFDA}" type="pres">
      <dgm:prSet presAssocID="{6247D326-53F5-4AF0-BCE2-7652C11DD98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D5CF5FB-F1F1-4023-BE0E-AC72886E3ACF}" type="pres">
      <dgm:prSet presAssocID="{6247D326-53F5-4AF0-BCE2-7652C11DD98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04277D7-240C-460F-8BFF-2FC15397C490}" type="pres">
      <dgm:prSet presAssocID="{6247D326-53F5-4AF0-BCE2-7652C11DD98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ED46B66-48BC-4070-9618-E3E28BEC5152}" type="pres">
      <dgm:prSet presAssocID="{6247D326-53F5-4AF0-BCE2-7652C11DD98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0AD414A-2DC8-4C8E-A52B-0003FDB34CBD}" type="pres">
      <dgm:prSet presAssocID="{6247D326-53F5-4AF0-BCE2-7652C11DD98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EA638D2-AB1C-4EBD-BFAC-4D76C95460C8}" type="pres">
      <dgm:prSet presAssocID="{6247D326-53F5-4AF0-BCE2-7652C11DD98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9143EA7-1CA2-4C2D-883F-4D22F52D77C8}" type="pres">
      <dgm:prSet presAssocID="{6247D326-53F5-4AF0-BCE2-7652C11DD98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6F2DC1C-1526-4E5D-A016-3F5EED7E93AD}" type="pres">
      <dgm:prSet presAssocID="{6247D326-53F5-4AF0-BCE2-7652C11DD98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9A8078C-1787-4EC9-9CBE-9E92ECBFBE4A}" type="pres">
      <dgm:prSet presAssocID="{6247D326-53F5-4AF0-BCE2-7652C11DD98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D959B75-DAF6-48F2-BC02-41B06B704C10}" type="pres">
      <dgm:prSet presAssocID="{6247D326-53F5-4AF0-BCE2-7652C11DD98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0A40277-1679-486C-8772-9F0DFA68C4EF}" type="pres">
      <dgm:prSet presAssocID="{6247D326-53F5-4AF0-BCE2-7652C11DD98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2465D01-71D1-4DA4-A99E-99F9E6788195}" type="pres">
      <dgm:prSet presAssocID="{6247D326-53F5-4AF0-BCE2-7652C11DD98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EB6FD72-5D1F-46CE-AF1E-7797CB0A85DC}" type="pres">
      <dgm:prSet presAssocID="{6247D326-53F5-4AF0-BCE2-7652C11DD98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E2DB3A2-1AF3-4017-9F30-6FAFF225CAAA}" type="pres">
      <dgm:prSet presAssocID="{6247D326-53F5-4AF0-BCE2-7652C11DD98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C41D352-26DF-44B0-BF18-02BC740C8B2C}" type="presOf" srcId="{C1E04B3C-F1D0-46A1-9A54-ABF4005D7056}" destId="{42465D01-71D1-4DA4-A99E-99F9E6788195}" srcOrd="1" destOrd="0" presId="urn:microsoft.com/office/officeart/2005/8/layout/vProcess5"/>
    <dgm:cxn modelId="{D6B3E34B-19EB-42CE-A795-D955E77A8995}" type="presOf" srcId="{C1E04B3C-F1D0-46A1-9A54-ABF4005D7056}" destId="{304277D7-240C-460F-8BFF-2FC15397C490}" srcOrd="0" destOrd="0" presId="urn:microsoft.com/office/officeart/2005/8/layout/vProcess5"/>
    <dgm:cxn modelId="{30659294-484F-4156-902A-FD0A05358F93}" type="presOf" srcId="{B741EAD6-207C-4311-BA33-042FC4EA5E67}" destId="{59A8078C-1787-4EC9-9CBE-9E92ECBFBE4A}" srcOrd="0" destOrd="0" presId="urn:microsoft.com/office/officeart/2005/8/layout/vProcess5"/>
    <dgm:cxn modelId="{FCC5FA3C-DCA2-4E23-89E7-08D0DBD34458}" type="presOf" srcId="{5B9FBAFC-E650-4D6A-BE4D-DF15126B556B}" destId="{B9143EA7-1CA2-4C2D-883F-4D22F52D77C8}" srcOrd="0" destOrd="0" presId="urn:microsoft.com/office/officeart/2005/8/layout/vProcess5"/>
    <dgm:cxn modelId="{AC467B6C-18CD-42A0-B574-C63EDE1B1D8F}" srcId="{6247D326-53F5-4AF0-BCE2-7652C11DD980}" destId="{6EE62C2F-4C30-475C-88D9-1FC475713A45}" srcOrd="4" destOrd="0" parTransId="{1E5A82A2-2FE5-41DA-8D78-2779339EB20C}" sibTransId="{24A50F9E-B642-4251-ABF1-822BEECB5201}"/>
    <dgm:cxn modelId="{069C0D6F-7BEA-47FD-BEB2-B74D5913ECF4}" type="presOf" srcId="{8493325D-430D-40AB-9A67-6ECF3954F6C4}" destId="{AEB6FD72-5D1F-46CE-AF1E-7797CB0A85DC}" srcOrd="1" destOrd="0" presId="urn:microsoft.com/office/officeart/2005/8/layout/vProcess5"/>
    <dgm:cxn modelId="{ED547962-3FD6-47FE-8481-419B0C3A032C}" type="presOf" srcId="{B7516115-3141-4710-AC18-2204AAC87F3E}" destId="{9EA638D2-AB1C-4EBD-BFAC-4D76C95460C8}" srcOrd="0" destOrd="0" presId="urn:microsoft.com/office/officeart/2005/8/layout/vProcess5"/>
    <dgm:cxn modelId="{24D98709-7A15-4433-9A8B-B7C71C46B938}" srcId="{6247D326-53F5-4AF0-BCE2-7652C11DD980}" destId="{8493325D-430D-40AB-9A67-6ECF3954F6C4}" srcOrd="3" destOrd="0" parTransId="{B50B244F-E6B9-440B-AF62-45E750327DB3}" sibTransId="{B741EAD6-207C-4311-BA33-042FC4EA5E67}"/>
    <dgm:cxn modelId="{61356E20-8F72-492D-8586-FF2929509685}" type="presOf" srcId="{8493325D-430D-40AB-9A67-6ECF3954F6C4}" destId="{9ED46B66-48BC-4070-9618-E3E28BEC5152}" srcOrd="0" destOrd="0" presId="urn:microsoft.com/office/officeart/2005/8/layout/vProcess5"/>
    <dgm:cxn modelId="{534CFD48-CAE8-49D7-AD15-B3419CB08DC9}" type="presOf" srcId="{6EE62C2F-4C30-475C-88D9-1FC475713A45}" destId="{FE2DB3A2-1AF3-4017-9F30-6FAFF225CAAA}" srcOrd="1" destOrd="0" presId="urn:microsoft.com/office/officeart/2005/8/layout/vProcess5"/>
    <dgm:cxn modelId="{C7787F3D-EDD4-47F5-8114-7C9080832D3E}" srcId="{6247D326-53F5-4AF0-BCE2-7652C11DD980}" destId="{97B73B2A-E81A-4E6E-9EAE-EA971917220E}" srcOrd="1" destOrd="0" parTransId="{4A68335C-E2B4-4F98-B138-BDA5041BB518}" sibTransId="{5B9FBAFC-E650-4D6A-BE4D-DF15126B556B}"/>
    <dgm:cxn modelId="{2D8BD5AE-FB25-42DA-8EB0-8AE0DB3AA947}" type="presOf" srcId="{9352AC20-F527-4FFF-9E02-B479D523F030}" destId="{2D959B75-DAF6-48F2-BC02-41B06B704C10}" srcOrd="1" destOrd="0" presId="urn:microsoft.com/office/officeart/2005/8/layout/vProcess5"/>
    <dgm:cxn modelId="{CB386DBA-DEB0-4B65-8B74-75E81545806E}" type="presOf" srcId="{97B73B2A-E81A-4E6E-9EAE-EA971917220E}" destId="{5D5CF5FB-F1F1-4023-BE0E-AC72886E3ACF}" srcOrd="0" destOrd="0" presId="urn:microsoft.com/office/officeart/2005/8/layout/vProcess5"/>
    <dgm:cxn modelId="{11767918-C3DF-4121-971E-C10C7EC7A4DE}" type="presOf" srcId="{6EE62C2F-4C30-475C-88D9-1FC475713A45}" destId="{30AD414A-2DC8-4C8E-A52B-0003FDB34CBD}" srcOrd="0" destOrd="0" presId="urn:microsoft.com/office/officeart/2005/8/layout/vProcess5"/>
    <dgm:cxn modelId="{ACEF02C7-3D2E-443B-AA6C-18F7DB0D6553}" type="presOf" srcId="{9352AC20-F527-4FFF-9E02-B479D523F030}" destId="{6AFBD803-A374-47A9-874A-D001AF4ADFDA}" srcOrd="0" destOrd="0" presId="urn:microsoft.com/office/officeart/2005/8/layout/vProcess5"/>
    <dgm:cxn modelId="{2CD1CB2A-D0EE-482C-9976-541919D81AD3}" type="presOf" srcId="{32E61A4B-1D43-4CDA-9853-B32253955708}" destId="{C6F2DC1C-1526-4E5D-A016-3F5EED7E93AD}" srcOrd="0" destOrd="0" presId="urn:microsoft.com/office/officeart/2005/8/layout/vProcess5"/>
    <dgm:cxn modelId="{56F0B0C9-4A57-412D-8BA5-41146161CD3D}" srcId="{6247D326-53F5-4AF0-BCE2-7652C11DD980}" destId="{C1E04B3C-F1D0-46A1-9A54-ABF4005D7056}" srcOrd="2" destOrd="0" parTransId="{486E89C3-33D7-4FDE-93AA-BAA5274A7ADB}" sibTransId="{32E61A4B-1D43-4CDA-9853-B32253955708}"/>
    <dgm:cxn modelId="{C10F1087-6610-44A7-B6F1-4C5579B31D59}" srcId="{6247D326-53F5-4AF0-BCE2-7652C11DD980}" destId="{9352AC20-F527-4FFF-9E02-B479D523F030}" srcOrd="0" destOrd="0" parTransId="{BBAC28B3-170B-49B2-9E75-25700DF65459}" sibTransId="{B7516115-3141-4710-AC18-2204AAC87F3E}"/>
    <dgm:cxn modelId="{A5C4A706-B8EC-4A29-BB32-9CA1F22BF212}" type="presOf" srcId="{6247D326-53F5-4AF0-BCE2-7652C11DD980}" destId="{56D5A4AF-4F44-4604-90E1-3BE0769D88D1}" srcOrd="0" destOrd="0" presId="urn:microsoft.com/office/officeart/2005/8/layout/vProcess5"/>
    <dgm:cxn modelId="{8AEF85F1-BBDF-4270-8239-CC0CCE59FF75}" type="presOf" srcId="{97B73B2A-E81A-4E6E-9EAE-EA971917220E}" destId="{C0A40277-1679-486C-8772-9F0DFA68C4EF}" srcOrd="1" destOrd="0" presId="urn:microsoft.com/office/officeart/2005/8/layout/vProcess5"/>
    <dgm:cxn modelId="{C37402F3-9EDC-4374-ADC2-63EEDD005E7B}" type="presParOf" srcId="{56D5A4AF-4F44-4604-90E1-3BE0769D88D1}" destId="{1B265A2D-B6E7-43B4-9B59-4ADD32BB610F}" srcOrd="0" destOrd="0" presId="urn:microsoft.com/office/officeart/2005/8/layout/vProcess5"/>
    <dgm:cxn modelId="{4BC46302-D41F-4D2E-9600-11E21D714BC3}" type="presParOf" srcId="{56D5A4AF-4F44-4604-90E1-3BE0769D88D1}" destId="{6AFBD803-A374-47A9-874A-D001AF4ADFDA}" srcOrd="1" destOrd="0" presId="urn:microsoft.com/office/officeart/2005/8/layout/vProcess5"/>
    <dgm:cxn modelId="{E1F8F419-26F8-4CBA-9559-AF37E86CC284}" type="presParOf" srcId="{56D5A4AF-4F44-4604-90E1-3BE0769D88D1}" destId="{5D5CF5FB-F1F1-4023-BE0E-AC72886E3ACF}" srcOrd="2" destOrd="0" presId="urn:microsoft.com/office/officeart/2005/8/layout/vProcess5"/>
    <dgm:cxn modelId="{421E28D7-D63C-42DA-A335-A03039F9B565}" type="presParOf" srcId="{56D5A4AF-4F44-4604-90E1-3BE0769D88D1}" destId="{304277D7-240C-460F-8BFF-2FC15397C490}" srcOrd="3" destOrd="0" presId="urn:microsoft.com/office/officeart/2005/8/layout/vProcess5"/>
    <dgm:cxn modelId="{C9A5E73A-5F7E-43D2-BC2C-F717C853B5AB}" type="presParOf" srcId="{56D5A4AF-4F44-4604-90E1-3BE0769D88D1}" destId="{9ED46B66-48BC-4070-9618-E3E28BEC5152}" srcOrd="4" destOrd="0" presId="urn:microsoft.com/office/officeart/2005/8/layout/vProcess5"/>
    <dgm:cxn modelId="{558BE04D-1B6B-4DBA-80F2-1C7ABB2850DE}" type="presParOf" srcId="{56D5A4AF-4F44-4604-90E1-3BE0769D88D1}" destId="{30AD414A-2DC8-4C8E-A52B-0003FDB34CBD}" srcOrd="5" destOrd="0" presId="urn:microsoft.com/office/officeart/2005/8/layout/vProcess5"/>
    <dgm:cxn modelId="{F46BA3AD-4403-4AC5-B7D5-53E4033D4A87}" type="presParOf" srcId="{56D5A4AF-4F44-4604-90E1-3BE0769D88D1}" destId="{9EA638D2-AB1C-4EBD-BFAC-4D76C95460C8}" srcOrd="6" destOrd="0" presId="urn:microsoft.com/office/officeart/2005/8/layout/vProcess5"/>
    <dgm:cxn modelId="{294CAE3E-88AD-4E5B-90DC-42AC00E1C38F}" type="presParOf" srcId="{56D5A4AF-4F44-4604-90E1-3BE0769D88D1}" destId="{B9143EA7-1CA2-4C2D-883F-4D22F52D77C8}" srcOrd="7" destOrd="0" presId="urn:microsoft.com/office/officeart/2005/8/layout/vProcess5"/>
    <dgm:cxn modelId="{94183E0B-81C4-48B6-8A13-60114013A1FB}" type="presParOf" srcId="{56D5A4AF-4F44-4604-90E1-3BE0769D88D1}" destId="{C6F2DC1C-1526-4E5D-A016-3F5EED7E93AD}" srcOrd="8" destOrd="0" presId="urn:microsoft.com/office/officeart/2005/8/layout/vProcess5"/>
    <dgm:cxn modelId="{DA26EE96-A151-4383-8EFA-17C4637232CC}" type="presParOf" srcId="{56D5A4AF-4F44-4604-90E1-3BE0769D88D1}" destId="{59A8078C-1787-4EC9-9CBE-9E92ECBFBE4A}" srcOrd="9" destOrd="0" presId="urn:microsoft.com/office/officeart/2005/8/layout/vProcess5"/>
    <dgm:cxn modelId="{489B3D46-898C-4008-A762-8C4598B60D1C}" type="presParOf" srcId="{56D5A4AF-4F44-4604-90E1-3BE0769D88D1}" destId="{2D959B75-DAF6-48F2-BC02-41B06B704C10}" srcOrd="10" destOrd="0" presId="urn:microsoft.com/office/officeart/2005/8/layout/vProcess5"/>
    <dgm:cxn modelId="{DD0AC02A-01E2-44AB-B1D3-4382F5963121}" type="presParOf" srcId="{56D5A4AF-4F44-4604-90E1-3BE0769D88D1}" destId="{C0A40277-1679-486C-8772-9F0DFA68C4EF}" srcOrd="11" destOrd="0" presId="urn:microsoft.com/office/officeart/2005/8/layout/vProcess5"/>
    <dgm:cxn modelId="{01CE4C42-8FFE-4D2B-95F5-F9D32B609AB8}" type="presParOf" srcId="{56D5A4AF-4F44-4604-90E1-3BE0769D88D1}" destId="{42465D01-71D1-4DA4-A99E-99F9E6788195}" srcOrd="12" destOrd="0" presId="urn:microsoft.com/office/officeart/2005/8/layout/vProcess5"/>
    <dgm:cxn modelId="{54AC501A-7C08-4D66-884E-C79E7F445966}" type="presParOf" srcId="{56D5A4AF-4F44-4604-90E1-3BE0769D88D1}" destId="{AEB6FD72-5D1F-46CE-AF1E-7797CB0A85DC}" srcOrd="13" destOrd="0" presId="urn:microsoft.com/office/officeart/2005/8/layout/vProcess5"/>
    <dgm:cxn modelId="{9355AD1F-F00B-485F-8B5A-99572922FC88}" type="presParOf" srcId="{56D5A4AF-4F44-4604-90E1-3BE0769D88D1}" destId="{FE2DB3A2-1AF3-4017-9F30-6FAFF225CA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4C8DF-BB31-4E3C-9DC1-C53B51E343B2}">
      <dsp:nvSpPr>
        <dsp:cNvPr id="0" name=""/>
        <dsp:cNvSpPr/>
      </dsp:nvSpPr>
      <dsp:spPr>
        <a:xfrm>
          <a:off x="1320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FD5D5-844D-4CDC-B456-E165096E6531}">
      <dsp:nvSpPr>
        <dsp:cNvPr id="0" name=""/>
        <dsp:cNvSpPr/>
      </dsp:nvSpPr>
      <dsp:spPr>
        <a:xfrm>
          <a:off x="516452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b="0" i="0" kern="1200" baseline="0"/>
            <a:t>Demokracia je taký druh politického zriadenia, ktorý umožňuje všetkým dospelým a plnoprávnym občanom účasť na vláde, na spravovaní a riadení štátu.</a:t>
          </a:r>
          <a:endParaRPr lang="en-US" sz="3000" kern="1200"/>
        </a:p>
      </dsp:txBody>
      <dsp:txXfrm>
        <a:off x="602678" y="596871"/>
        <a:ext cx="4463730" cy="2771523"/>
      </dsp:txXfrm>
    </dsp:sp>
    <dsp:sp modelId="{2B84081A-A044-4BB0-9AD0-8966E8A56B48}">
      <dsp:nvSpPr>
        <dsp:cNvPr id="0" name=""/>
        <dsp:cNvSpPr/>
      </dsp:nvSpPr>
      <dsp:spPr>
        <a:xfrm>
          <a:off x="5667765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BB11-BD03-4915-9799-B84726BA427F}">
      <dsp:nvSpPr>
        <dsp:cNvPr id="0" name=""/>
        <dsp:cNvSpPr/>
      </dsp:nvSpPr>
      <dsp:spPr>
        <a:xfrm>
          <a:off x="6182897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b="0" i="0" kern="1200" baseline="0"/>
            <a:t>Demokracia vychádza z dvoch hlavných princípov a to je princíp uznania slobody a rovnosti občanov a podriadení sa menšiny väčšine.</a:t>
          </a:r>
          <a:endParaRPr lang="en-US" sz="3000" kern="1200"/>
        </a:p>
      </dsp:txBody>
      <dsp:txXfrm>
        <a:off x="6269123" y="596871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43B5-4EB0-4FF0-9344-B8EC538947B7}">
      <dsp:nvSpPr>
        <dsp:cNvPr id="0" name=""/>
        <dsp:cNvSpPr/>
      </dsp:nvSpPr>
      <dsp:spPr>
        <a:xfrm>
          <a:off x="0" y="112049"/>
          <a:ext cx="6096000" cy="1017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Pojem demokracia vychádza z gréckych slov „démos“ (ľud), „kratos“(vláda). Demokracia teda predpokladá ľudovládu. Už v antickom Grécku môžeme pozorovať prvé formy demokracie, kde sa občania zúčastňovali na vláde hlasovaním. </a:t>
          </a:r>
          <a:endParaRPr lang="en-US" sz="1500" kern="1200"/>
        </a:p>
      </dsp:txBody>
      <dsp:txXfrm>
        <a:off x="49690" y="161739"/>
        <a:ext cx="5996620" cy="918520"/>
      </dsp:txXfrm>
    </dsp:sp>
    <dsp:sp modelId="{BC185888-5FB0-469F-AB8B-68411EAFC179}">
      <dsp:nvSpPr>
        <dsp:cNvPr id="0" name=""/>
        <dsp:cNvSpPr/>
      </dsp:nvSpPr>
      <dsp:spPr>
        <a:xfrm>
          <a:off x="0" y="1173150"/>
          <a:ext cx="6096000" cy="1017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Samozrejme to bolo možné len u slobodných občanov a nie u otrokov, ktorí hlasovať nemohli. K presadzovaniu demokracie došlo až počas boja amerického ľudu za nezávislosť a počas francúzskej revolúcie v druhej polovici 18. storočia. </a:t>
          </a:r>
          <a:endParaRPr lang="en-US" sz="1500" kern="1200"/>
        </a:p>
      </dsp:txBody>
      <dsp:txXfrm>
        <a:off x="49690" y="1222840"/>
        <a:ext cx="5996620" cy="918520"/>
      </dsp:txXfrm>
    </dsp:sp>
    <dsp:sp modelId="{FED5BE7B-B2EE-47F4-AFD9-4AC4E494B156}">
      <dsp:nvSpPr>
        <dsp:cNvPr id="0" name=""/>
        <dsp:cNvSpPr/>
      </dsp:nvSpPr>
      <dsp:spPr>
        <a:xfrm>
          <a:off x="0" y="2234250"/>
          <a:ext cx="6096000" cy="10179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Bolo to v období rozvoja obchodu a priemyslu, keď sa stretávali záujmy podnikateľských tried a robotníckej triedy.</a:t>
          </a:r>
          <a:endParaRPr lang="en-US" sz="1500" kern="1200"/>
        </a:p>
      </dsp:txBody>
      <dsp:txXfrm>
        <a:off x="49690" y="2283940"/>
        <a:ext cx="5996620" cy="918520"/>
      </dsp:txXfrm>
    </dsp:sp>
    <dsp:sp modelId="{A9F8833B-7FC7-4117-9A39-1CB7D67E46DB}">
      <dsp:nvSpPr>
        <dsp:cNvPr id="0" name=""/>
        <dsp:cNvSpPr/>
      </dsp:nvSpPr>
      <dsp:spPr>
        <a:xfrm>
          <a:off x="0" y="3295350"/>
          <a:ext cx="6096000" cy="1017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K demokracií však napomohli aj snahy o zmenu pomerov v spoločnosti a myšlienka rovnosti všetkých ľudí, presadzovanie ľudských práv a rozvoja spoločnosti. </a:t>
          </a:r>
          <a:endParaRPr lang="en-US" sz="1500" kern="1200"/>
        </a:p>
      </dsp:txBody>
      <dsp:txXfrm>
        <a:off x="49690" y="3345040"/>
        <a:ext cx="5996620" cy="918520"/>
      </dsp:txXfrm>
    </dsp:sp>
    <dsp:sp modelId="{031D9636-BD18-46E4-85BA-69EC0E685D3C}">
      <dsp:nvSpPr>
        <dsp:cNvPr id="0" name=""/>
        <dsp:cNvSpPr/>
      </dsp:nvSpPr>
      <dsp:spPr>
        <a:xfrm>
          <a:off x="0" y="4356450"/>
          <a:ext cx="6096000" cy="10179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Demokracia sa dnes pestuje vo všetkých štátoch Európskej únie a je najčastejším zriadením slobodných štátov.</a:t>
          </a:r>
          <a:endParaRPr lang="en-US" sz="1500" kern="1200"/>
        </a:p>
      </dsp:txBody>
      <dsp:txXfrm>
        <a:off x="49690" y="4406140"/>
        <a:ext cx="5996620" cy="918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97F0C-AC78-4293-B91E-25573A2D42CA}">
      <dsp:nvSpPr>
        <dsp:cNvPr id="0" name=""/>
        <dsp:cNvSpPr/>
      </dsp:nvSpPr>
      <dsp:spPr>
        <a:xfrm>
          <a:off x="2767221" y="683984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726914"/>
        <a:ext cx="27897" cy="5579"/>
      </dsp:txXfrm>
    </dsp:sp>
    <dsp:sp modelId="{CEB687E0-7D2F-4D01-BA5E-F10E2256D900}">
      <dsp:nvSpPr>
        <dsp:cNvPr id="0" name=""/>
        <dsp:cNvSpPr/>
      </dsp:nvSpPr>
      <dsp:spPr>
        <a:xfrm>
          <a:off x="343123" y="1934"/>
          <a:ext cx="2425898" cy="1455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suverenity ľudu – jedine ľud je zdrojom moci štátu. Bez ľudu by štát moc nemal</a:t>
          </a:r>
          <a:endParaRPr lang="en-US" sz="1300" kern="1200"/>
        </a:p>
      </dsp:txBody>
      <dsp:txXfrm>
        <a:off x="343123" y="1934"/>
        <a:ext cx="2425898" cy="1455539"/>
      </dsp:txXfrm>
    </dsp:sp>
    <dsp:sp modelId="{082B4F38-C6C8-4D4C-9C4D-F1E3AF66344B}">
      <dsp:nvSpPr>
        <dsp:cNvPr id="0" name=""/>
        <dsp:cNvSpPr/>
      </dsp:nvSpPr>
      <dsp:spPr>
        <a:xfrm>
          <a:off x="1556072" y="1455673"/>
          <a:ext cx="2983855" cy="527356"/>
        </a:xfrm>
        <a:custGeom>
          <a:avLst/>
          <a:gdLst/>
          <a:ahLst/>
          <a:cxnLst/>
          <a:rect l="0" t="0" r="0" b="0"/>
          <a:pathLst>
            <a:path>
              <a:moveTo>
                <a:pt x="2983855" y="0"/>
              </a:moveTo>
              <a:lnTo>
                <a:pt x="2983855" y="280778"/>
              </a:lnTo>
              <a:lnTo>
                <a:pt x="0" y="280778"/>
              </a:lnTo>
              <a:lnTo>
                <a:pt x="0" y="527356"/>
              </a:lnTo>
            </a:path>
          </a:pathLst>
        </a:custGeom>
        <a:noFill/>
        <a:ln w="6350" cap="flat" cmpd="sng" algn="ctr">
          <a:solidFill>
            <a:schemeClr val="accent5">
              <a:hueOff val="-373694"/>
              <a:satOff val="105"/>
              <a:lumOff val="-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2110" y="1716562"/>
        <a:ext cx="151778" cy="5579"/>
      </dsp:txXfrm>
    </dsp:sp>
    <dsp:sp modelId="{99BE322F-8BF9-4A4D-BBB6-F5E768ED55A5}">
      <dsp:nvSpPr>
        <dsp:cNvPr id="0" name=""/>
        <dsp:cNvSpPr/>
      </dsp:nvSpPr>
      <dsp:spPr>
        <a:xfrm>
          <a:off x="3326978" y="1934"/>
          <a:ext cx="2425898" cy="1455539"/>
        </a:xfrm>
        <a:prstGeom prst="rect">
          <a:avLst/>
        </a:prstGeom>
        <a:solidFill>
          <a:schemeClr val="accent5">
            <a:hueOff val="-298956"/>
            <a:satOff val="84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parlamentarizmu – zákonodarná moc je volená na určitú obmedzenú dobu. Po tejto dobe má ľud právo si v slobodných voľbách zvoliť inú alebo ponechať tú doterajšiu.</a:t>
          </a:r>
          <a:endParaRPr lang="en-US" sz="1300" kern="1200"/>
        </a:p>
      </dsp:txBody>
      <dsp:txXfrm>
        <a:off x="3326978" y="1934"/>
        <a:ext cx="2425898" cy="1455539"/>
      </dsp:txXfrm>
    </dsp:sp>
    <dsp:sp modelId="{44616310-B627-409F-A93E-7BB5354DE8A0}">
      <dsp:nvSpPr>
        <dsp:cNvPr id="0" name=""/>
        <dsp:cNvSpPr/>
      </dsp:nvSpPr>
      <dsp:spPr>
        <a:xfrm>
          <a:off x="2767221" y="2697480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-747389"/>
              <a:satOff val="209"/>
              <a:lumOff val="-35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2740410"/>
        <a:ext cx="27897" cy="5579"/>
      </dsp:txXfrm>
    </dsp:sp>
    <dsp:sp modelId="{C85EE7E1-96F8-4284-8651-690DD756D568}">
      <dsp:nvSpPr>
        <dsp:cNvPr id="0" name=""/>
        <dsp:cNvSpPr/>
      </dsp:nvSpPr>
      <dsp:spPr>
        <a:xfrm>
          <a:off x="343123" y="2015430"/>
          <a:ext cx="2425898" cy="1455539"/>
        </a:xfrm>
        <a:prstGeom prst="rect">
          <a:avLst/>
        </a:prstGeom>
        <a:solidFill>
          <a:schemeClr val="accent5">
            <a:hueOff val="-597911"/>
            <a:satOff val="167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štátna moc = služba občanom – štát má slúžiť ľudom a nie naopak.</a:t>
          </a:r>
          <a:endParaRPr lang="en-US" sz="1300" kern="1200"/>
        </a:p>
      </dsp:txBody>
      <dsp:txXfrm>
        <a:off x="343123" y="2015430"/>
        <a:ext cx="2425898" cy="1455539"/>
      </dsp:txXfrm>
    </dsp:sp>
    <dsp:sp modelId="{5B3DED84-8E1C-4F91-A147-564926E17062}">
      <dsp:nvSpPr>
        <dsp:cNvPr id="0" name=""/>
        <dsp:cNvSpPr/>
      </dsp:nvSpPr>
      <dsp:spPr>
        <a:xfrm>
          <a:off x="1556072" y="3469169"/>
          <a:ext cx="2983855" cy="527356"/>
        </a:xfrm>
        <a:custGeom>
          <a:avLst/>
          <a:gdLst/>
          <a:ahLst/>
          <a:cxnLst/>
          <a:rect l="0" t="0" r="0" b="0"/>
          <a:pathLst>
            <a:path>
              <a:moveTo>
                <a:pt x="2983855" y="0"/>
              </a:moveTo>
              <a:lnTo>
                <a:pt x="2983855" y="280778"/>
              </a:lnTo>
              <a:lnTo>
                <a:pt x="0" y="280778"/>
              </a:lnTo>
              <a:lnTo>
                <a:pt x="0" y="527356"/>
              </a:lnTo>
            </a:path>
          </a:pathLst>
        </a:custGeom>
        <a:noFill/>
        <a:ln w="6350" cap="flat" cmpd="sng" algn="ctr">
          <a:solidFill>
            <a:schemeClr val="accent5">
              <a:hueOff val="-1121083"/>
              <a:satOff val="314"/>
              <a:lumOff val="-5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2110" y="3730058"/>
        <a:ext cx="151778" cy="5579"/>
      </dsp:txXfrm>
    </dsp:sp>
    <dsp:sp modelId="{D95B326D-FF9D-40EE-81B6-FDF1548A5D8F}">
      <dsp:nvSpPr>
        <dsp:cNvPr id="0" name=""/>
        <dsp:cNvSpPr/>
      </dsp:nvSpPr>
      <dsp:spPr>
        <a:xfrm>
          <a:off x="3326978" y="2015430"/>
          <a:ext cx="2425898" cy="1455539"/>
        </a:xfrm>
        <a:prstGeom prst="rect">
          <a:avLst/>
        </a:prstGeom>
        <a:solidFill>
          <a:schemeClr val="accent5">
            <a:hueOff val="-896867"/>
            <a:satOff val="251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deľby moci – Moc sa v štáte delí na zákonodarnú, výkonnú a súdnu</a:t>
          </a:r>
          <a:endParaRPr lang="en-US" sz="1300" kern="1200"/>
        </a:p>
      </dsp:txBody>
      <dsp:txXfrm>
        <a:off x="3326978" y="2015430"/>
        <a:ext cx="2425898" cy="1455539"/>
      </dsp:txXfrm>
    </dsp:sp>
    <dsp:sp modelId="{51393978-1319-493E-B5E8-9AB2EA53A2C3}">
      <dsp:nvSpPr>
        <dsp:cNvPr id="0" name=""/>
        <dsp:cNvSpPr/>
      </dsp:nvSpPr>
      <dsp:spPr>
        <a:xfrm>
          <a:off x="2767221" y="4710975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4778"/>
              <a:satOff val="418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4753905"/>
        <a:ext cx="27897" cy="5579"/>
      </dsp:txXfrm>
    </dsp:sp>
    <dsp:sp modelId="{D9E1DC97-C42A-4882-875D-0664AB2E0B19}">
      <dsp:nvSpPr>
        <dsp:cNvPr id="0" name=""/>
        <dsp:cNvSpPr/>
      </dsp:nvSpPr>
      <dsp:spPr>
        <a:xfrm>
          <a:off x="343123" y="4028926"/>
          <a:ext cx="2425898" cy="1455539"/>
        </a:xfrm>
        <a:prstGeom prst="rect">
          <a:avLst/>
        </a:prstGeom>
        <a:solidFill>
          <a:schemeClr val="accent5">
            <a:hueOff val="-1195822"/>
            <a:satOff val="334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vzťah občana a štátu – tento je vymedzený právnym poriadkom štátu.</a:t>
          </a:r>
          <a:endParaRPr lang="en-US" sz="1300" kern="1200"/>
        </a:p>
      </dsp:txBody>
      <dsp:txXfrm>
        <a:off x="343123" y="4028926"/>
        <a:ext cx="2425898" cy="1455539"/>
      </dsp:txXfrm>
    </dsp:sp>
    <dsp:sp modelId="{41F2EBC4-29DE-4BA3-97CC-4062DF96114F}">
      <dsp:nvSpPr>
        <dsp:cNvPr id="0" name=""/>
        <dsp:cNvSpPr/>
      </dsp:nvSpPr>
      <dsp:spPr>
        <a:xfrm>
          <a:off x="3326978" y="4028926"/>
          <a:ext cx="2425898" cy="1455539"/>
        </a:xfrm>
        <a:prstGeom prst="rect">
          <a:avLst/>
        </a:prstGeom>
        <a:solidFill>
          <a:schemeClr val="accent5">
            <a:hueOff val="-1494778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základné ľudské práva a slobody sú zakotvené a garantované právnym poriadkom</a:t>
          </a:r>
          <a:endParaRPr lang="en-US" sz="1300" kern="1200"/>
        </a:p>
      </dsp:txBody>
      <dsp:txXfrm>
        <a:off x="3326978" y="4028926"/>
        <a:ext cx="2425898" cy="1455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BEF44-96D6-49CF-AF02-6C3F2D42E23C}">
      <dsp:nvSpPr>
        <dsp:cNvPr id="0" name=""/>
        <dsp:cNvSpPr/>
      </dsp:nvSpPr>
      <dsp:spPr>
        <a:xfrm>
          <a:off x="169515" y="1785"/>
          <a:ext cx="2741414" cy="1644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pluralita politických subjektov</a:t>
          </a:r>
          <a:endParaRPr lang="en-US" sz="2200" kern="1200"/>
        </a:p>
      </dsp:txBody>
      <dsp:txXfrm>
        <a:off x="169515" y="1785"/>
        <a:ext cx="2741414" cy="1644848"/>
      </dsp:txXfrm>
    </dsp:sp>
    <dsp:sp modelId="{36FD3CBE-43CB-4A06-A5F3-F01CCB95A5E1}">
      <dsp:nvSpPr>
        <dsp:cNvPr id="0" name=""/>
        <dsp:cNvSpPr/>
      </dsp:nvSpPr>
      <dsp:spPr>
        <a:xfrm>
          <a:off x="3185070" y="1785"/>
          <a:ext cx="2741414" cy="16448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politické rozhodnutia vychádzajú z princípu – rozhoduje väčšina. Avšak dbá sa aj na ochranu menšiny.</a:t>
          </a:r>
          <a:endParaRPr lang="en-US" sz="2200" kern="1200"/>
        </a:p>
      </dsp:txBody>
      <dsp:txXfrm>
        <a:off x="3185070" y="1785"/>
        <a:ext cx="2741414" cy="1644848"/>
      </dsp:txXfrm>
    </dsp:sp>
    <dsp:sp modelId="{A940523A-11CB-4BD8-9E39-95410AF84C2D}">
      <dsp:nvSpPr>
        <dsp:cNvPr id="0" name=""/>
        <dsp:cNvSpPr/>
      </dsp:nvSpPr>
      <dsp:spPr>
        <a:xfrm>
          <a:off x="169515" y="1920775"/>
          <a:ext cx="2741414" cy="16448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štátna správa a samospráva je decentralizovaná</a:t>
          </a:r>
          <a:endParaRPr lang="en-US" sz="2200" kern="1200"/>
        </a:p>
      </dsp:txBody>
      <dsp:txXfrm>
        <a:off x="169515" y="1920775"/>
        <a:ext cx="2741414" cy="1644848"/>
      </dsp:txXfrm>
    </dsp:sp>
    <dsp:sp modelId="{5A543901-B5DA-4C3B-B683-96390843A212}">
      <dsp:nvSpPr>
        <dsp:cNvPr id="0" name=""/>
        <dsp:cNvSpPr/>
      </dsp:nvSpPr>
      <dsp:spPr>
        <a:xfrm>
          <a:off x="3185070" y="1920775"/>
          <a:ext cx="2741414" cy="1644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právo na súkromný majetok, vlastné podnikanie</a:t>
          </a:r>
          <a:endParaRPr lang="en-US" sz="2200" kern="1200"/>
        </a:p>
      </dsp:txBody>
      <dsp:txXfrm>
        <a:off x="3185070" y="1920775"/>
        <a:ext cx="2741414" cy="1644848"/>
      </dsp:txXfrm>
    </dsp:sp>
    <dsp:sp modelId="{2F61B493-A105-4A84-B9A2-6A427AE309AC}">
      <dsp:nvSpPr>
        <dsp:cNvPr id="0" name=""/>
        <dsp:cNvSpPr/>
      </dsp:nvSpPr>
      <dsp:spPr>
        <a:xfrm>
          <a:off x="169515" y="3839765"/>
          <a:ext cx="2741414" cy="16448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ochrana chorých, slabých, starých a nezamestnaných, ktorým štát pomáha a ochraňuje ich</a:t>
          </a:r>
          <a:endParaRPr lang="en-US" sz="2200" kern="1200"/>
        </a:p>
      </dsp:txBody>
      <dsp:txXfrm>
        <a:off x="169515" y="3839765"/>
        <a:ext cx="2741414" cy="1644848"/>
      </dsp:txXfrm>
    </dsp:sp>
    <dsp:sp modelId="{3647B045-FA58-48A5-807C-C058CC4E71EE}">
      <dsp:nvSpPr>
        <dsp:cNvPr id="0" name=""/>
        <dsp:cNvSpPr/>
      </dsp:nvSpPr>
      <dsp:spPr>
        <a:xfrm>
          <a:off x="3185070" y="3839765"/>
          <a:ext cx="2741414" cy="1644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sloboda slova a tlače – nezasahovanie do práce novinárov, redaktorov a pod.</a:t>
          </a:r>
          <a:endParaRPr lang="en-US" sz="2200" kern="1200"/>
        </a:p>
      </dsp:txBody>
      <dsp:txXfrm>
        <a:off x="3185070" y="3839765"/>
        <a:ext cx="2741414" cy="164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3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30103171-0BA0-4AF0-AF05-04AFA1A4A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3D umenie osoby">
            <a:extLst>
              <a:ext uri="{FF2B5EF4-FFF2-40B4-BE49-F238E27FC236}">
                <a16:creationId xmlns:a16="http://schemas.microsoft.com/office/drawing/2014/main" xmlns="" id="{652A1B66-7B3C-482B-9591-92E2D8824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" r="27507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128B901-D4EA-4C4D-A150-23D2A6DEC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A760B08A-B322-4C79-AB6D-7E4246352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6B9CCFC-2D3B-4807-BCBF-71AC9BFE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sk-SK"/>
              <a:t>Demokracia</a:t>
            </a:r>
            <a:br>
              <a:rPr lang="sk-SK"/>
            </a:b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D6D4561-8524-4CE1-84DB-38AC0003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86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38E646A7-D148-4320-A501-0291AA75A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B2EFB55-6FC8-40EF-A7B1-3EB6107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sk-SK"/>
              <a:t>Definícia demokracie</a:t>
            </a:r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xmlns="" id="{E18C4270-1105-4752-AB48-8783A821B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82847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565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4C1C1C4-6C90-4B55-925E-E262BF0F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kumimoji="0" lang="sk-SK" altLang="sk-SK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uli"/>
              </a:rPr>
              <a:t>Pojem a rozvoj demokracie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</a:rPr>
              <a:t/>
            </a:r>
            <a:br>
              <a:rPr kumimoji="0" lang="sk-SK" altLang="sk-SK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</a:rPr>
            </a:br>
            <a:endParaRPr lang="sk-SK">
              <a:solidFill>
                <a:schemeClr val="bg2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F8C26875-7182-41F2-B659-492D8918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2112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1FBB0A6-0199-4D20-872F-21BB13A2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700" b="1" i="0">
                <a:solidFill>
                  <a:schemeClr val="bg2"/>
                </a:solidFill>
                <a:effectLst/>
                <a:latin typeface="Muli"/>
              </a:rPr>
              <a:t>Princípy demokracie</a:t>
            </a:r>
            <a:r>
              <a:rPr lang="sk-SK" sz="2700" b="0" i="0">
                <a:solidFill>
                  <a:schemeClr val="bg2"/>
                </a:solidFill>
                <a:effectLst/>
                <a:latin typeface="Muli"/>
              </a:rPr>
              <a:t/>
            </a:r>
            <a:br>
              <a:rPr lang="sk-SK" sz="2700" b="0" i="0">
                <a:solidFill>
                  <a:schemeClr val="bg2"/>
                </a:solidFill>
                <a:effectLst/>
                <a:latin typeface="Muli"/>
              </a:rPr>
            </a:br>
            <a:endParaRPr lang="sk-SK" sz="2700">
              <a:solidFill>
                <a:schemeClr val="bg2"/>
              </a:solidFill>
            </a:endParaRPr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xmlns="" id="{20A7AA4F-9328-45A4-A384-0379E6A14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507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1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6D1B90-CECF-4CB8-AA1B-E0F8848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500">
                <a:solidFill>
                  <a:schemeClr val="bg2"/>
                </a:solidFill>
              </a:rPr>
              <a:t>Princípy demokracie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4ADCFDF4-D7D2-48FC-90A6-4AEDC75B1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80912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4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xmlns="" id="{6BD1C247-1E5B-4399-87F8-31C532F0A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xmlns="" id="{D3F0F311-CB15-4C1D-937F-8DBB429D8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xmlns="" id="{E6F70DE8-A2A4-4336-A602-73036FEDC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4F3F44-958B-4ACE-A018-2605E94D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27" y="1371600"/>
            <a:ext cx="3702052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/>
              <a:t>Priama demokracia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xmlns="" id="{0BC37474-18AF-4624-880A-2ACF6A650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xmlns="" id="{1BBA2C36-C2DA-4616-927C-C501586E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520995"/>
            <a:ext cx="4724400" cy="5858539"/>
          </a:xfrm>
        </p:spPr>
        <p:txBody>
          <a:bodyPr anchor="ctr">
            <a:normAutofit/>
          </a:bodyPr>
          <a:lstStyle/>
          <a:p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občania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priamo</a:t>
            </a:r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 zúčastňujú na rozhodnutiach o veciach verejných.</a:t>
            </a:r>
          </a:p>
          <a:p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existovala len v časoch antického Grécka. </a:t>
            </a:r>
            <a:endParaRPr lang="sk-SK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nes existujú prvky priamej demokracie a to hlavne referendum, alebo plebiscit( rozhodovanie o nejakej dôležitej politickej otázke hlasovaním ľudu, obyvateľstva)</a:t>
            </a:r>
            <a:endParaRPr lang="sk-SK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877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xmlns="" id="{634C27EA-18ED-4CFA-8823-6BCBAC02D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xmlns="" id="{7A94DEED-5E0F-4E41-A445-58C14864C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699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04A6BB3-CC6E-450C-B94F-BE4C2E70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500">
                <a:solidFill>
                  <a:schemeClr val="bg2"/>
                </a:solidFill>
              </a:rPr>
              <a:t>Nepriama demokracia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xmlns="" id="{5E1FEFA6-7D4F-4746-AE64-D4D52FE76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85A0CFE-BDE8-420F-AF3F-499F8ECA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0740"/>
            <a:ext cx="5410200" cy="5667153"/>
          </a:xfrm>
        </p:spPr>
        <p:txBody>
          <a:bodyPr anchor="ctr">
            <a:normAutofit/>
          </a:bodyPr>
          <a:lstStyle/>
          <a:p>
            <a:r>
              <a:rPr lang="sk-SK" b="1" i="0">
                <a:effectLst/>
                <a:latin typeface="Muli"/>
              </a:rPr>
              <a:t>Nepriamou (zastupiteľskou) demokraciou</a:t>
            </a:r>
            <a:r>
              <a:rPr lang="sk-SK" b="0" i="0">
                <a:effectLst/>
                <a:latin typeface="Muli"/>
              </a:rPr>
              <a:t> sa rozumie účasť občanov na politickom rozhodovaní prostredníctvom svojho zástupcu, ktorý zastupuje jeho vôľu v orgánoch štátu, samospráve obcí a miest a pod. Nepriama demokracia sa vyskytuje vo všetkých dnešných demokratických štátoch. Svojich zástupcov (politická strana, hnutie, združenie, nezávislý člen) si občania volia vo voľbách.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35788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C21747E-E239-44C8-9C08-A0529E8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700" b="0" i="0">
                <a:solidFill>
                  <a:schemeClr val="bg2"/>
                </a:solidFill>
                <a:effectLst/>
                <a:latin typeface="Muli"/>
              </a:rPr>
              <a:t>Nepriama demokracia zachováva podstatné znaky vlády ľudu:</a:t>
            </a:r>
            <a:endParaRPr lang="sk-SK" sz="2700">
              <a:solidFill>
                <a:schemeClr val="bg2"/>
              </a:solidFill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0CC9010A-6E21-46C3-BE3C-CC81D508C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7950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7752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9CD6474-47AA-4D47-AF35-32FA3089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1FEFA6-7D4F-4746-AE64-D4D52FE76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F8DA3CF-9D4B-403A-9AD4-BB177DAB6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64C07DE-B57B-4EB0-8C38-7CB64E6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sk-SK" b="1" i="0">
                <a:effectLst/>
                <a:latin typeface="Muli"/>
              </a:rPr>
              <a:t>Kontrolné otázky: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BCEEE3C-E95B-4C8A-8C88-FA9B0CC7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1, Definujete, čo je demokracia!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2, Kedy dochádza k presadzovaniu demokracie a čo tomu napomohlo?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3, Aká demokracia sa dnes pestuje vo všetkých demokratických štátoch?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4, Vymenujte princípy demokracie.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5, Aká je to priama demokracia? Kde sme sa s ňou mohli stretnúť?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98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3AF45"/>
      </a:accent1>
      <a:accent2>
        <a:srgbClr val="A6A637"/>
      </a:accent2>
      <a:accent3>
        <a:srgbClr val="C3924D"/>
      </a:accent3>
      <a:accent4>
        <a:srgbClr val="B14E3B"/>
      </a:accent4>
      <a:accent5>
        <a:srgbClr val="C34D6B"/>
      </a:accent5>
      <a:accent6>
        <a:srgbClr val="B13B8A"/>
      </a:accent6>
      <a:hlink>
        <a:srgbClr val="C0424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169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Goudy Old Style</vt:lpstr>
      <vt:lpstr>Muli</vt:lpstr>
      <vt:lpstr>STXingkai</vt:lpstr>
      <vt:lpstr>Times New Roman</vt:lpstr>
      <vt:lpstr>ClassicFrameVTI</vt:lpstr>
      <vt:lpstr>Demokracia </vt:lpstr>
      <vt:lpstr>Definícia demokracie</vt:lpstr>
      <vt:lpstr>Pojem a rozvoj demokracie </vt:lpstr>
      <vt:lpstr>Princípy demokracie </vt:lpstr>
      <vt:lpstr>Princípy demokracie</vt:lpstr>
      <vt:lpstr>Priama demokracia</vt:lpstr>
      <vt:lpstr>Nepriama demokracia</vt:lpstr>
      <vt:lpstr>Nepriama demokracia zachováva podstatné znaky vlády ľudu:</vt:lpstr>
      <vt:lpstr>Kontrolné otázky: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</dc:title>
  <dc:creator>Mgr. Jana Virágová</dc:creator>
  <cp:lastModifiedBy>Windows-felhasználó</cp:lastModifiedBy>
  <cp:revision>2</cp:revision>
  <dcterms:created xsi:type="dcterms:W3CDTF">2021-12-15T15:48:24Z</dcterms:created>
  <dcterms:modified xsi:type="dcterms:W3CDTF">2023-11-09T07:51:05Z</dcterms:modified>
</cp:coreProperties>
</file>