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618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953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70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265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751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26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61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05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27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95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6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13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816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630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0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590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AAD6-0EB9-41B7-B84C-7C1271B638A9}" type="datetimeFigureOut">
              <a:rPr lang="sk-SK" smtClean="0"/>
              <a:t>4. 12. 2021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8914E8-E805-4965-94BC-E039F57284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994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Opakujeme rozmnožovaciu sústavu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966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" y="0"/>
            <a:ext cx="12399658" cy="3859077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9"/>
          <a:stretch/>
        </p:blipFill>
        <p:spPr>
          <a:xfrm>
            <a:off x="3197747" y="4099301"/>
            <a:ext cx="5301620" cy="2758699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6757261" y="2409340"/>
            <a:ext cx="5685931" cy="94539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239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1" r="13733"/>
          <a:stretch/>
        </p:blipFill>
        <p:spPr>
          <a:xfrm>
            <a:off x="34296" y="0"/>
            <a:ext cx="8756542" cy="6830594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38" y="3301139"/>
            <a:ext cx="3401162" cy="28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Praktická DÚ: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2888" y="2133599"/>
            <a:ext cx="10481724" cy="423620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sk-SK" sz="3200" dirty="0" smtClean="0"/>
              <a:t>Odfotografujte pútko vajíčka.</a:t>
            </a:r>
          </a:p>
          <a:p>
            <a:pPr algn="just"/>
            <a:r>
              <a:rPr lang="sk-SK" sz="3200" dirty="0" smtClean="0"/>
              <a:t>Uvarte vajíčko na mäkko, odfotografujte na ňom vzduchovú komôrku. </a:t>
            </a:r>
          </a:p>
          <a:p>
            <a:pPr marL="0" indent="0" algn="just">
              <a:buNone/>
            </a:pPr>
            <a:r>
              <a:rPr lang="sk-SK" sz="3200" b="1" dirty="0" smtClean="0"/>
              <a:t>POKUS AKO DOSTAŤ VAJÍČKO DO FĽAŠE BEZ TOHO, ABY SA ROZBILO </a:t>
            </a:r>
            <a:r>
              <a:rPr lang="sk-SK" sz="3200" b="1" dirty="0" smtClean="0">
                <a:sym typeface="Wingdings" panose="05000000000000000000" pitchFamily="2" charset="2"/>
              </a:rPr>
              <a:t></a:t>
            </a:r>
            <a:endParaRPr lang="sk-SK" sz="3200" b="1" dirty="0" smtClean="0"/>
          </a:p>
          <a:p>
            <a:pPr algn="just"/>
            <a:r>
              <a:rPr lang="sk-SK" sz="3200" dirty="0" smtClean="0"/>
              <a:t>Nechajte vajíčko v pohári s octom 3 dni (72 hodín). Ukážeme si ho na kamere najbližšiu VH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70" y="197755"/>
            <a:ext cx="2352941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8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3282" y="205656"/>
            <a:ext cx="9835832" cy="1280890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Vyberte správne, alebo doplňte: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4320" y="960895"/>
            <a:ext cx="11798860" cy="57653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Stavovce sa rozmnožujú </a:t>
            </a:r>
            <a:r>
              <a:rPr lang="sk-SK" sz="3600" b="1" dirty="0" smtClean="0"/>
              <a:t>nepohlavne/pohlavne</a:t>
            </a:r>
            <a:r>
              <a:rPr lang="sk-SK" sz="3600" dirty="0" smtClean="0"/>
              <a:t>.</a:t>
            </a:r>
            <a:endParaRPr lang="sk-SK" sz="4000" dirty="0" smtClean="0"/>
          </a:p>
          <a:p>
            <a:r>
              <a:rPr lang="sk-SK" sz="4000" dirty="0" smtClean="0"/>
              <a:t>Samičie pohlavie sa označuje:</a:t>
            </a:r>
          </a:p>
          <a:p>
            <a:r>
              <a:rPr lang="sk-SK" sz="4000" dirty="0" smtClean="0"/>
              <a:t>Samčie pohlavie sa označuje:</a:t>
            </a:r>
          </a:p>
          <a:p>
            <a:r>
              <a:rPr lang="sk-SK" sz="4000" dirty="0" smtClean="0"/>
              <a:t>Samčie </a:t>
            </a:r>
            <a:r>
              <a:rPr lang="sk-SK" sz="4000" dirty="0" err="1" smtClean="0"/>
              <a:t>pohl</a:t>
            </a:r>
            <a:r>
              <a:rPr lang="sk-SK" sz="4000" dirty="0" smtClean="0"/>
              <a:t>. orgány voláme:</a:t>
            </a:r>
          </a:p>
          <a:p>
            <a:r>
              <a:rPr lang="sk-SK" sz="4000" dirty="0" smtClean="0"/>
              <a:t>Samičie </a:t>
            </a:r>
            <a:r>
              <a:rPr lang="sk-SK" sz="4000" dirty="0" err="1" smtClean="0"/>
              <a:t>pohl.orgány</a:t>
            </a:r>
            <a:r>
              <a:rPr lang="sk-SK" sz="4000" dirty="0" smtClean="0"/>
              <a:t> voláme:</a:t>
            </a:r>
          </a:p>
          <a:p>
            <a:r>
              <a:rPr lang="sk-SK" sz="4000" dirty="0" smtClean="0"/>
              <a:t>Samčie pohlavné bunky voláme:</a:t>
            </a:r>
          </a:p>
          <a:p>
            <a:r>
              <a:rPr lang="sk-SK" sz="4000" dirty="0" smtClean="0"/>
              <a:t>Samičie pohlavné bunky voláme: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58596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53282" y="205656"/>
            <a:ext cx="9835832" cy="1280890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Vyberte správne, alebo doplňte: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4320" y="1348739"/>
            <a:ext cx="11917680" cy="520704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Stavovce sa rozmnožujú </a:t>
            </a:r>
            <a:r>
              <a:rPr lang="sk-SK" sz="3600" b="1" dirty="0" smtClean="0"/>
              <a:t>nepohlavne/pohlavne</a:t>
            </a:r>
            <a:r>
              <a:rPr lang="sk-SK" sz="3600" dirty="0" smtClean="0"/>
              <a:t>.</a:t>
            </a:r>
          </a:p>
          <a:p>
            <a:r>
              <a:rPr lang="sk-SK" sz="3600" dirty="0" smtClean="0"/>
              <a:t>Samičie pohlavie sa označuje:__________</a:t>
            </a:r>
          </a:p>
          <a:p>
            <a:r>
              <a:rPr lang="sk-SK" sz="3600" dirty="0" smtClean="0"/>
              <a:t>Samčie pohlavie sa označuje:___________</a:t>
            </a:r>
          </a:p>
          <a:p>
            <a:r>
              <a:rPr lang="sk-SK" sz="3600" dirty="0" smtClean="0"/>
              <a:t>Samčie </a:t>
            </a:r>
            <a:r>
              <a:rPr lang="sk-SK" sz="3600" dirty="0" err="1" smtClean="0"/>
              <a:t>pohl</a:t>
            </a:r>
            <a:r>
              <a:rPr lang="sk-SK" sz="3600" dirty="0" smtClean="0"/>
              <a:t>. orgány voláme:</a:t>
            </a:r>
          </a:p>
          <a:p>
            <a:r>
              <a:rPr lang="sk-SK" sz="3600" dirty="0" smtClean="0"/>
              <a:t>Samičie </a:t>
            </a:r>
            <a:r>
              <a:rPr lang="sk-SK" sz="3600" dirty="0" err="1" smtClean="0"/>
              <a:t>pohl.orgány</a:t>
            </a:r>
            <a:r>
              <a:rPr lang="sk-SK" sz="3600" dirty="0" smtClean="0"/>
              <a:t> voláme:</a:t>
            </a:r>
          </a:p>
          <a:p>
            <a:r>
              <a:rPr lang="sk-SK" sz="3600" dirty="0" smtClean="0"/>
              <a:t>Samčie pohlavné bunky voláme:</a:t>
            </a:r>
          </a:p>
          <a:p>
            <a:r>
              <a:rPr lang="sk-SK" sz="3600" dirty="0" smtClean="0"/>
              <a:t>Samičie pohlavné bunky voláme: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60057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85" t="52232" r="62175" b="1825"/>
          <a:stretch/>
        </p:blipFill>
        <p:spPr>
          <a:xfrm>
            <a:off x="1701772" y="396649"/>
            <a:ext cx="6233360" cy="6070754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1701772" y="2967077"/>
            <a:ext cx="3691638" cy="681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>
                <a:solidFill>
                  <a:schemeClr val="tx1"/>
                </a:solidFill>
              </a:rPr>
              <a:t>Na obrázku je: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4682612" y="748236"/>
            <a:ext cx="2958051" cy="681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6069710" y="5785477"/>
            <a:ext cx="5709001" cy="6819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 smtClean="0">
                <a:solidFill>
                  <a:schemeClr val="tx1"/>
                </a:solidFill>
              </a:rPr>
              <a:t>Na obrázku je: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28" name="Šípka doprava 27"/>
          <p:cNvSpPr/>
          <p:nvPr/>
        </p:nvSpPr>
        <p:spPr>
          <a:xfrm rot="3958920">
            <a:off x="3778718" y="3311882"/>
            <a:ext cx="1437990" cy="231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Šípka doprava 29"/>
          <p:cNvSpPr/>
          <p:nvPr/>
        </p:nvSpPr>
        <p:spPr>
          <a:xfrm rot="3958920">
            <a:off x="4926062" y="2931426"/>
            <a:ext cx="1391882" cy="203956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Šípka doprava 30"/>
          <p:cNvSpPr/>
          <p:nvPr/>
        </p:nvSpPr>
        <p:spPr>
          <a:xfrm rot="3958920">
            <a:off x="5829160" y="2191059"/>
            <a:ext cx="1437990" cy="185886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Šípka doprava 31"/>
          <p:cNvSpPr/>
          <p:nvPr/>
        </p:nvSpPr>
        <p:spPr>
          <a:xfrm rot="882889">
            <a:off x="2956124" y="5150480"/>
            <a:ext cx="1627322" cy="65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7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Aká zvláštnosť je medzi pohlaviami v pohlavných sústavách?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9" name="Obrázok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55533" r="41965" b="15396"/>
          <a:stretch>
            <a:fillRect/>
          </a:stretch>
        </p:blipFill>
        <p:spPr bwMode="auto">
          <a:xfrm>
            <a:off x="2789695" y="1905000"/>
            <a:ext cx="8720703" cy="38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9494662" y="4591160"/>
            <a:ext cx="2697338" cy="790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857461" y="4591160"/>
            <a:ext cx="2378902" cy="790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2156013" y="3424445"/>
            <a:ext cx="2603680" cy="1562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9846751" y="2579874"/>
            <a:ext cx="2697338" cy="790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789695" y="1447800"/>
            <a:ext cx="23976336" cy="94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89695" y="1904999"/>
            <a:ext cx="23976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770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5094" y="624110"/>
            <a:ext cx="11368584" cy="1280890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Rozmnožovanie rýb voláme</a:t>
            </a:r>
            <a:r>
              <a:rPr lang="sk-SK" dirty="0" smtClean="0"/>
              <a:t>:_________________</a:t>
            </a:r>
            <a:br>
              <a:rPr lang="sk-SK" dirty="0" smtClean="0"/>
            </a:br>
            <a:r>
              <a:rPr lang="sk-SK" dirty="0" smtClean="0"/>
              <a:t>Ide </a:t>
            </a:r>
            <a:r>
              <a:rPr lang="sk-SK" dirty="0" smtClean="0"/>
              <a:t>o </a:t>
            </a:r>
            <a:r>
              <a:rPr lang="sk-SK" b="1" dirty="0" smtClean="0"/>
              <a:t>vnútorné/vonkajšie</a:t>
            </a:r>
            <a:r>
              <a:rPr lang="sk-SK" dirty="0" smtClean="0"/>
              <a:t> rozmnožovanie.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3898" y="2242782"/>
            <a:ext cx="11569599" cy="3777622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sk-SK" sz="2000" dirty="0" smtClean="0"/>
          </a:p>
          <a:p>
            <a:r>
              <a:rPr lang="sk-SK" sz="2800" b="1" dirty="0" smtClean="0"/>
              <a:t>Samčie </a:t>
            </a:r>
            <a:r>
              <a:rPr lang="sk-SK" sz="2800" b="1" dirty="0" err="1" smtClean="0"/>
              <a:t>pohl.bunky</a:t>
            </a:r>
            <a:r>
              <a:rPr lang="sk-SK" sz="2800" b="1" dirty="0" smtClean="0"/>
              <a:t> rýb</a:t>
            </a:r>
            <a:r>
              <a:rPr lang="sk-SK" sz="2800" b="1" dirty="0" smtClean="0"/>
              <a:t>=______________________________________</a:t>
            </a:r>
            <a:endParaRPr lang="sk-SK" sz="2800" b="1" dirty="0" smtClean="0"/>
          </a:p>
          <a:p>
            <a:endParaRPr lang="sk-SK" sz="2800" b="1" dirty="0"/>
          </a:p>
          <a:p>
            <a:r>
              <a:rPr lang="sk-SK" sz="2800" b="1" dirty="0" smtClean="0"/>
              <a:t>Samičie </a:t>
            </a:r>
            <a:r>
              <a:rPr lang="sk-SK" sz="2800" b="1" dirty="0" err="1" smtClean="0"/>
              <a:t>pohl.bunky</a:t>
            </a:r>
            <a:r>
              <a:rPr lang="sk-SK" sz="2800" b="1" dirty="0" smtClean="0"/>
              <a:t> rýb</a:t>
            </a:r>
            <a:r>
              <a:rPr lang="sk-SK" sz="2800" b="1" dirty="0" smtClean="0"/>
              <a:t>=______________________________________</a:t>
            </a:r>
            <a:endParaRPr lang="sk-SK" sz="2800" b="1" dirty="0" smtClean="0"/>
          </a:p>
          <a:p>
            <a:endParaRPr lang="sk-SK" sz="2800" b="1" dirty="0"/>
          </a:p>
          <a:p>
            <a:r>
              <a:rPr lang="sk-SK" sz="2800" b="1" dirty="0" smtClean="0"/>
              <a:t>Mladé malé rybičky voláme </a:t>
            </a:r>
            <a:r>
              <a:rPr lang="sk-SK" sz="2800" b="1" dirty="0" smtClean="0"/>
              <a:t>:_________________________________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6519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pohlavná </a:t>
            </a:r>
            <a:r>
              <a:rPr lang="sk-SK" dirty="0" err="1" smtClean="0"/>
              <a:t>dvojvarosť</a:t>
            </a:r>
            <a:r>
              <a:rPr lang="sk-SK" dirty="0" smtClean="0"/>
              <a:t>? Vysvetlite a uveďte konkrétne príklady.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62401" t="60912" r="19025" b="12373"/>
          <a:stretch/>
        </p:blipFill>
        <p:spPr>
          <a:xfrm>
            <a:off x="402295" y="1730645"/>
            <a:ext cx="4373833" cy="33528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l="38898" t="60912" r="38181" b="12373"/>
          <a:stretch/>
        </p:blipFill>
        <p:spPr>
          <a:xfrm>
            <a:off x="7642542" y="1730645"/>
            <a:ext cx="4549458" cy="282585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38898" t="37299" r="38475" b="34794"/>
          <a:stretch/>
        </p:blipFill>
        <p:spPr>
          <a:xfrm>
            <a:off x="4454677" y="4306887"/>
            <a:ext cx="3588944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5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a u koho sa vyskytuje kloaka?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61017" t="24419" r="17118" b="30501"/>
          <a:stretch/>
        </p:blipFill>
        <p:spPr>
          <a:xfrm>
            <a:off x="7248451" y="1306333"/>
            <a:ext cx="4943549" cy="543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Stavba slepačieho vajca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60763" t="33244" r="17118" b="17859"/>
          <a:stretch/>
        </p:blipFill>
        <p:spPr>
          <a:xfrm>
            <a:off x="7749153" y="1502600"/>
            <a:ext cx="4277532" cy="50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3285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193</Words>
  <Application>Microsoft Office PowerPoint</Application>
  <PresentationFormat>Širokouhlá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Dym</vt:lpstr>
      <vt:lpstr>Opakujeme rozmnožovaciu sústavu</vt:lpstr>
      <vt:lpstr>Vyberte správne, alebo doplňte:</vt:lpstr>
      <vt:lpstr>Vyberte správne, alebo doplňte:</vt:lpstr>
      <vt:lpstr>Prezentácia programu PowerPoint</vt:lpstr>
      <vt:lpstr>Aká zvláštnosť je medzi pohlaviami v pohlavných sústavách?</vt:lpstr>
      <vt:lpstr>Rozmnožovanie rýb voláme:_________________ Ide o vnútorné/vonkajšie rozmnožovanie.</vt:lpstr>
      <vt:lpstr>Čo je pohlavná dvojvarosť? Vysvetlite a uveďte konkrétne príklady.</vt:lpstr>
      <vt:lpstr>Čo je a u koho sa vyskytuje kloaka?</vt:lpstr>
      <vt:lpstr>Stavba slepačieho vajca</vt:lpstr>
      <vt:lpstr>Prezentácia programu PowerPoint</vt:lpstr>
      <vt:lpstr>Prezentácia programu PowerPoint</vt:lpstr>
      <vt:lpstr>Praktická DÚ: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Opakujeme rozmnožovaciu sústavu</dc:title>
  <dc:creator>Skola</dc:creator>
  <cp:lastModifiedBy>Skola</cp:lastModifiedBy>
  <cp:revision>6</cp:revision>
  <dcterms:created xsi:type="dcterms:W3CDTF">2021-12-04T17:58:48Z</dcterms:created>
  <dcterms:modified xsi:type="dcterms:W3CDTF">2021-12-04T18:42:48Z</dcterms:modified>
</cp:coreProperties>
</file>