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85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5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95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739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4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3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15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25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2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93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599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26D4-E614-4ECE-921C-40C0E9A85C4D}" type="datetimeFigureOut">
              <a:rPr lang="sk-SK" smtClean="0"/>
              <a:t>23. 2. 2017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38B4-B6CF-42B1-BBB3-EC8F55FB50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9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40" y="4149080"/>
            <a:ext cx="3002746" cy="200583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0903"/>
            <a:ext cx="1931086" cy="20140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2572682" cy="2005834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282958" y="1659091"/>
            <a:ext cx="85249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OCHORENIA SVALOVEJ SÚSTAVY</a:t>
            </a:r>
          </a:p>
          <a:p>
            <a:pPr algn="ctr"/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99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1346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sz="2800" dirty="0" smtClean="0"/>
              <a:t>Poškodenie svalových vláken</a:t>
            </a:r>
          </a:p>
          <a:p>
            <a:pPr marL="0" indent="0">
              <a:buNone/>
            </a:pPr>
            <a:r>
              <a:rPr lang="sk-SK" sz="2800" dirty="0" smtClean="0"/>
              <a:t>Kŕče</a:t>
            </a:r>
          </a:p>
          <a:p>
            <a:pPr marL="0" indent="0">
              <a:buNone/>
            </a:pPr>
            <a:r>
              <a:rPr lang="sk-SK" sz="2800" dirty="0" smtClean="0"/>
              <a:t>Modriny 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79512" y="332654"/>
            <a:ext cx="54006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NATIAHNUTÝ SVAL</a:t>
            </a:r>
          </a:p>
          <a:p>
            <a:pPr algn="ctr"/>
            <a:endParaRPr lang="sk-SK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635896" y="2948645"/>
            <a:ext cx="52048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ZÁPAL</a:t>
            </a:r>
            <a:r>
              <a:rPr lang="sk-SK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sk-SK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ŠĽACHY</a:t>
            </a:r>
            <a:endParaRPr lang="sk-SK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476978" y="4061032"/>
            <a:ext cx="46805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 smtClean="0"/>
              <a:t>Tendinitída</a:t>
            </a:r>
            <a:endParaRPr lang="sk-SK" sz="2800" dirty="0" smtClean="0"/>
          </a:p>
          <a:p>
            <a:r>
              <a:rPr lang="sk-SK" sz="2800" dirty="0" smtClean="0"/>
              <a:t>Bolesť, opuchy</a:t>
            </a:r>
          </a:p>
          <a:p>
            <a:r>
              <a:rPr lang="sk-SK" sz="2800" dirty="0" smtClean="0"/>
              <a:t>Obmedzená pohyblivosť</a:t>
            </a:r>
          </a:p>
          <a:p>
            <a:endParaRPr lang="sk-SK" sz="28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7504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/>
              <a:t>Stále opakovanie čiastkových pohybov</a:t>
            </a:r>
          </a:p>
          <a:p>
            <a:pPr marL="0" indent="0">
              <a:buNone/>
            </a:pPr>
            <a:r>
              <a:rPr lang="sk-SK" sz="2800" dirty="0" smtClean="0"/>
              <a:t>Podráždenie šliach O a V</a:t>
            </a:r>
          </a:p>
          <a:p>
            <a:pPr marL="0" indent="0">
              <a:buNone/>
            </a:pPr>
            <a:r>
              <a:rPr lang="sk-SK" sz="2800" dirty="0" smtClean="0"/>
              <a:t>Syndróm </a:t>
            </a:r>
            <a:r>
              <a:rPr lang="sk-SK" sz="2800" dirty="0" err="1" smtClean="0"/>
              <a:t>karpálneho</a:t>
            </a:r>
            <a:r>
              <a:rPr lang="sk-SK" sz="2800" dirty="0" smtClean="0"/>
              <a:t> kanála</a:t>
            </a:r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755576" y="476672"/>
            <a:ext cx="14398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PPON</a:t>
            </a:r>
            <a:endParaRPr lang="sk-SK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164748" y="3501008"/>
            <a:ext cx="41013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RUPTÚRA ŠĽACHY</a:t>
            </a:r>
            <a:endParaRPr lang="sk-SK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131568" y="4437112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Náhla svalová kontrakcia</a:t>
            </a:r>
          </a:p>
          <a:p>
            <a:r>
              <a:rPr lang="sk-SK" sz="2800" dirty="0" smtClean="0"/>
              <a:t>Náraz na špičku prsta</a:t>
            </a:r>
          </a:p>
          <a:p>
            <a:r>
              <a:rPr lang="sk-SK" sz="2800" dirty="0" smtClean="0"/>
              <a:t>Achillova šľacha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7603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Dedičná choroba</a:t>
            </a:r>
          </a:p>
          <a:p>
            <a:pPr marL="0" indent="0">
              <a:buNone/>
            </a:pPr>
            <a:r>
              <a:rPr lang="sk-SK" dirty="0" smtClean="0"/>
              <a:t>Úbytok svaloviny</a:t>
            </a:r>
          </a:p>
          <a:p>
            <a:pPr marL="0" indent="0">
              <a:buNone/>
            </a:pPr>
            <a:r>
              <a:rPr lang="sk-SK" dirty="0" smtClean="0"/>
              <a:t>Strata funkcie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467544" y="435255"/>
            <a:ext cx="4735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SVALOVÁ DYSTROFIA</a:t>
            </a:r>
            <a:endParaRPr lang="sk-SK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411760" y="3253135"/>
            <a:ext cx="74168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MYASTHENIA GRAVIS</a:t>
            </a:r>
            <a:endParaRPr lang="sk-SK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551102" y="4221087"/>
            <a:ext cx="5652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Imunitná porucha</a:t>
            </a:r>
          </a:p>
          <a:p>
            <a:r>
              <a:rPr lang="sk-SK" sz="2800" dirty="0" smtClean="0"/>
              <a:t>Slabosť a únava</a:t>
            </a:r>
          </a:p>
          <a:p>
            <a:r>
              <a:rPr lang="sk-SK" sz="2800" dirty="0" smtClean="0"/>
              <a:t>Porucha týmusu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08274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Dvojité videnie a pokles očných viečok</a:t>
            </a:r>
          </a:p>
          <a:p>
            <a:r>
              <a:rPr lang="sk-SK" dirty="0" smtClean="0"/>
              <a:t>Sťažené </a:t>
            </a:r>
            <a:r>
              <a:rPr lang="sk-SK" dirty="0" err="1" smtClean="0"/>
              <a:t>žúvanie</a:t>
            </a:r>
            <a:r>
              <a:rPr lang="sk-SK" dirty="0" smtClean="0"/>
              <a:t> a prehĺtanie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5536" y="548680"/>
            <a:ext cx="4409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POSTIHNUTÉ SVALY</a:t>
            </a:r>
            <a:endParaRPr lang="sk-SK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3778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59832" y="389066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   </a:t>
            </a:r>
            <a:r>
              <a:rPr lang="sk-SK" sz="2400" dirty="0" err="1" smtClean="0"/>
              <a:t>Roxana</a:t>
            </a:r>
            <a:r>
              <a:rPr lang="sk-SK" sz="2400" dirty="0" smtClean="0"/>
              <a:t> Nagyová </a:t>
            </a:r>
          </a:p>
          <a:p>
            <a:pPr marL="0" indent="0">
              <a:buNone/>
            </a:pPr>
            <a:r>
              <a:rPr lang="sk-SK" sz="2400" dirty="0" smtClean="0"/>
              <a:t>              4.D 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676385" y="2967335"/>
            <a:ext cx="7791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ĎAKUJEM ZA POZORNOSŤ</a:t>
            </a:r>
            <a:endParaRPr lang="sk-SK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941168"/>
            <a:ext cx="1056581" cy="15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00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</Words>
  <Application>Microsoft Office PowerPoint</Application>
  <PresentationFormat>Prezentácia na obrazovke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Joe</dc:creator>
  <cp:lastModifiedBy>Joe</cp:lastModifiedBy>
  <cp:revision>5</cp:revision>
  <dcterms:created xsi:type="dcterms:W3CDTF">2017-02-23T15:49:49Z</dcterms:created>
  <dcterms:modified xsi:type="dcterms:W3CDTF">2017-02-23T16:35:14Z</dcterms:modified>
</cp:coreProperties>
</file>