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C0775-5178-41AC-83AB-0C61466E398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sk-SK"/>
        </a:p>
      </dgm:t>
    </dgm:pt>
    <dgm:pt modelId="{1F3B7A80-4DA3-49AB-8629-1C365D5B936B}">
      <dgm:prSet phldrT="[Text]"/>
      <dgm:spPr/>
      <dgm:t>
        <a:bodyPr/>
        <a:lstStyle/>
        <a:p>
          <a:r>
            <a:rPr lang="sk-SK" dirty="0" smtClean="0"/>
            <a:t>Kupujúci</a:t>
          </a:r>
          <a:endParaRPr lang="sk-SK" dirty="0"/>
        </a:p>
      </dgm:t>
    </dgm:pt>
    <dgm:pt modelId="{DB521CD9-73B4-4764-A16D-1002B4854783}" type="parTrans" cxnId="{EC456E22-43AF-4138-A64C-FAD224FCC991}">
      <dgm:prSet/>
      <dgm:spPr/>
      <dgm:t>
        <a:bodyPr/>
        <a:lstStyle/>
        <a:p>
          <a:endParaRPr lang="sk-SK"/>
        </a:p>
      </dgm:t>
    </dgm:pt>
    <dgm:pt modelId="{85A99140-F83E-415C-B01E-77942C3FF2EA}" type="sibTrans" cxnId="{EC456E22-43AF-4138-A64C-FAD224FCC991}">
      <dgm:prSet/>
      <dgm:spPr/>
      <dgm:t>
        <a:bodyPr/>
        <a:lstStyle/>
        <a:p>
          <a:endParaRPr lang="sk-SK"/>
        </a:p>
      </dgm:t>
    </dgm:pt>
    <dgm:pt modelId="{142B82C7-C6FB-4500-B97C-099962C271A9}">
      <dgm:prSet phldrT="[Text]"/>
      <dgm:spPr/>
      <dgm:t>
        <a:bodyPr/>
        <a:lstStyle/>
        <a:p>
          <a:r>
            <a:rPr lang="sk-SK" dirty="0" smtClean="0"/>
            <a:t>Nákup tovaru na trhu statkov a služieb</a:t>
          </a:r>
          <a:endParaRPr lang="sk-SK" dirty="0"/>
        </a:p>
      </dgm:t>
    </dgm:pt>
    <dgm:pt modelId="{97EBFAD4-4B1C-49F7-9E13-759F12361FEF}" type="parTrans" cxnId="{7A87F4B5-3963-4B02-935E-FCFD77E56ABA}">
      <dgm:prSet/>
      <dgm:spPr/>
      <dgm:t>
        <a:bodyPr/>
        <a:lstStyle/>
        <a:p>
          <a:endParaRPr lang="sk-SK"/>
        </a:p>
      </dgm:t>
    </dgm:pt>
    <dgm:pt modelId="{A0A307C3-C4BA-43FA-AB7F-B676C08E14FC}" type="sibTrans" cxnId="{7A87F4B5-3963-4B02-935E-FCFD77E56ABA}">
      <dgm:prSet/>
      <dgm:spPr/>
      <dgm:t>
        <a:bodyPr/>
        <a:lstStyle/>
        <a:p>
          <a:endParaRPr lang="sk-SK"/>
        </a:p>
      </dgm:t>
    </dgm:pt>
    <dgm:pt modelId="{4FA98EAB-6F74-42E5-88AD-DBB0786821BF}">
      <dgm:prSet phldrT="[Text]"/>
      <dgm:spPr/>
      <dgm:t>
        <a:bodyPr/>
        <a:lstStyle/>
        <a:p>
          <a:r>
            <a:rPr lang="sk-SK" dirty="0" smtClean="0"/>
            <a:t>Predávajúci</a:t>
          </a:r>
          <a:endParaRPr lang="sk-SK" dirty="0"/>
        </a:p>
      </dgm:t>
    </dgm:pt>
    <dgm:pt modelId="{BC03F099-5087-4CF3-921C-F97773439C1D}" type="parTrans" cxnId="{2E1BC914-C357-417F-BA54-552289DF7CBF}">
      <dgm:prSet/>
      <dgm:spPr/>
      <dgm:t>
        <a:bodyPr/>
        <a:lstStyle/>
        <a:p>
          <a:endParaRPr lang="sk-SK"/>
        </a:p>
      </dgm:t>
    </dgm:pt>
    <dgm:pt modelId="{C21DB72C-6C2D-416B-8FBD-D0A3448CC3DB}" type="sibTrans" cxnId="{2E1BC914-C357-417F-BA54-552289DF7CBF}">
      <dgm:prSet/>
      <dgm:spPr/>
      <dgm:t>
        <a:bodyPr/>
        <a:lstStyle/>
        <a:p>
          <a:endParaRPr lang="sk-SK"/>
        </a:p>
      </dgm:t>
    </dgm:pt>
    <dgm:pt modelId="{261268EF-5CFD-42FE-8914-B8E38FB6D692}">
      <dgm:prSet phldrT="[Text]"/>
      <dgm:spPr/>
      <dgm:t>
        <a:bodyPr/>
        <a:lstStyle/>
        <a:p>
          <a:r>
            <a:rPr lang="sk-SK" dirty="0" smtClean="0"/>
            <a:t>Predaj výrobných faktorov na trhu VF</a:t>
          </a:r>
          <a:endParaRPr lang="sk-SK" dirty="0"/>
        </a:p>
      </dgm:t>
    </dgm:pt>
    <dgm:pt modelId="{44BCA45E-868C-4519-B9AB-54DD8F633280}" type="parTrans" cxnId="{8F183B56-04F7-4123-BF4C-5F934C420809}">
      <dgm:prSet/>
      <dgm:spPr/>
      <dgm:t>
        <a:bodyPr/>
        <a:lstStyle/>
        <a:p>
          <a:endParaRPr lang="sk-SK"/>
        </a:p>
      </dgm:t>
    </dgm:pt>
    <dgm:pt modelId="{3E1F42BA-D3F3-4252-B70A-4E66B6A4F20D}" type="sibTrans" cxnId="{8F183B56-04F7-4123-BF4C-5F934C420809}">
      <dgm:prSet/>
      <dgm:spPr/>
      <dgm:t>
        <a:bodyPr/>
        <a:lstStyle/>
        <a:p>
          <a:endParaRPr lang="sk-SK"/>
        </a:p>
      </dgm:t>
    </dgm:pt>
    <dgm:pt modelId="{41227113-08D4-4D76-A797-0AD2A3CCCAE1}" type="pres">
      <dgm:prSet presAssocID="{5DEC0775-5178-41AC-83AB-0C61466E39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BF401F7-E77A-4483-9266-8741A3ACB4F1}" type="pres">
      <dgm:prSet presAssocID="{1F3B7A80-4DA3-49AB-8629-1C365D5B936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4CE7603-AA6D-4E31-B5A3-276ADD6B957A}" type="pres">
      <dgm:prSet presAssocID="{1F3B7A80-4DA3-49AB-8629-1C365D5B936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018D9B6-E3CF-45AF-ADCB-7CF11063326A}" type="pres">
      <dgm:prSet presAssocID="{4FA98EAB-6F74-42E5-88AD-DBB0786821B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3BFD419-1651-4C56-A6EE-E525E65EE1AB}" type="pres">
      <dgm:prSet presAssocID="{4FA98EAB-6F74-42E5-88AD-DBB0786821B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2E1BC914-C357-417F-BA54-552289DF7CBF}" srcId="{5DEC0775-5178-41AC-83AB-0C61466E3987}" destId="{4FA98EAB-6F74-42E5-88AD-DBB0786821BF}" srcOrd="1" destOrd="0" parTransId="{BC03F099-5087-4CF3-921C-F97773439C1D}" sibTransId="{C21DB72C-6C2D-416B-8FBD-D0A3448CC3DB}"/>
    <dgm:cxn modelId="{8F183B56-04F7-4123-BF4C-5F934C420809}" srcId="{4FA98EAB-6F74-42E5-88AD-DBB0786821BF}" destId="{261268EF-5CFD-42FE-8914-B8E38FB6D692}" srcOrd="0" destOrd="0" parTransId="{44BCA45E-868C-4519-B9AB-54DD8F633280}" sibTransId="{3E1F42BA-D3F3-4252-B70A-4E66B6A4F20D}"/>
    <dgm:cxn modelId="{8C1E344F-9333-4A85-B1AD-B9B3BC19D5DA}" type="presOf" srcId="{1F3B7A80-4DA3-49AB-8629-1C365D5B936B}" destId="{6BF401F7-E77A-4483-9266-8741A3ACB4F1}" srcOrd="0" destOrd="0" presId="urn:microsoft.com/office/officeart/2005/8/layout/vList2"/>
    <dgm:cxn modelId="{EC456E22-43AF-4138-A64C-FAD224FCC991}" srcId="{5DEC0775-5178-41AC-83AB-0C61466E3987}" destId="{1F3B7A80-4DA3-49AB-8629-1C365D5B936B}" srcOrd="0" destOrd="0" parTransId="{DB521CD9-73B4-4764-A16D-1002B4854783}" sibTransId="{85A99140-F83E-415C-B01E-77942C3FF2EA}"/>
    <dgm:cxn modelId="{7A87F4B5-3963-4B02-935E-FCFD77E56ABA}" srcId="{1F3B7A80-4DA3-49AB-8629-1C365D5B936B}" destId="{142B82C7-C6FB-4500-B97C-099962C271A9}" srcOrd="0" destOrd="0" parTransId="{97EBFAD4-4B1C-49F7-9E13-759F12361FEF}" sibTransId="{A0A307C3-C4BA-43FA-AB7F-B676C08E14FC}"/>
    <dgm:cxn modelId="{3513F9E1-9F85-424F-8983-A85C97D719C9}" type="presOf" srcId="{261268EF-5CFD-42FE-8914-B8E38FB6D692}" destId="{C3BFD419-1651-4C56-A6EE-E525E65EE1AB}" srcOrd="0" destOrd="0" presId="urn:microsoft.com/office/officeart/2005/8/layout/vList2"/>
    <dgm:cxn modelId="{1A811EC7-AF9A-4E9B-BDFD-36359BD2C321}" type="presOf" srcId="{5DEC0775-5178-41AC-83AB-0C61466E3987}" destId="{41227113-08D4-4D76-A797-0AD2A3CCCAE1}" srcOrd="0" destOrd="0" presId="urn:microsoft.com/office/officeart/2005/8/layout/vList2"/>
    <dgm:cxn modelId="{F6325929-7241-4AB9-B3FE-1BEA46314291}" type="presOf" srcId="{142B82C7-C6FB-4500-B97C-099962C271A9}" destId="{D4CE7603-AA6D-4E31-B5A3-276ADD6B957A}" srcOrd="0" destOrd="0" presId="urn:microsoft.com/office/officeart/2005/8/layout/vList2"/>
    <dgm:cxn modelId="{A11C47E6-6360-4BC4-AFE9-0C9477142057}" type="presOf" srcId="{4FA98EAB-6F74-42E5-88AD-DBB0786821BF}" destId="{B018D9B6-E3CF-45AF-ADCB-7CF11063326A}" srcOrd="0" destOrd="0" presId="urn:microsoft.com/office/officeart/2005/8/layout/vList2"/>
    <dgm:cxn modelId="{37D87A8A-0806-4774-87E1-A7F5A94F06A6}" type="presParOf" srcId="{41227113-08D4-4D76-A797-0AD2A3CCCAE1}" destId="{6BF401F7-E77A-4483-9266-8741A3ACB4F1}" srcOrd="0" destOrd="0" presId="urn:microsoft.com/office/officeart/2005/8/layout/vList2"/>
    <dgm:cxn modelId="{98F01EF0-DD5C-4612-B15B-4BB969E8A90B}" type="presParOf" srcId="{41227113-08D4-4D76-A797-0AD2A3CCCAE1}" destId="{D4CE7603-AA6D-4E31-B5A3-276ADD6B957A}" srcOrd="1" destOrd="0" presId="urn:microsoft.com/office/officeart/2005/8/layout/vList2"/>
    <dgm:cxn modelId="{45ED4E4C-E2F0-4009-8C09-EBC95CFC8DEB}" type="presParOf" srcId="{41227113-08D4-4D76-A797-0AD2A3CCCAE1}" destId="{B018D9B6-E3CF-45AF-ADCB-7CF11063326A}" srcOrd="2" destOrd="0" presId="urn:microsoft.com/office/officeart/2005/8/layout/vList2"/>
    <dgm:cxn modelId="{262F7378-4197-473E-A9F9-CA396D747C94}" type="presParOf" srcId="{41227113-08D4-4D76-A797-0AD2A3CCCAE1}" destId="{C3BFD419-1651-4C56-A6EE-E525E65EE1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C0775-5178-41AC-83AB-0C61466E398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sk-SK"/>
        </a:p>
      </dgm:t>
    </dgm:pt>
    <dgm:pt modelId="{1F3B7A80-4DA3-49AB-8629-1C365D5B936B}">
      <dgm:prSet phldrT="[Text]"/>
      <dgm:spPr/>
      <dgm:t>
        <a:bodyPr/>
        <a:lstStyle/>
        <a:p>
          <a:r>
            <a:rPr lang="sk-SK" dirty="0" smtClean="0"/>
            <a:t>Kupujúci</a:t>
          </a:r>
          <a:endParaRPr lang="sk-SK" dirty="0"/>
        </a:p>
      </dgm:t>
    </dgm:pt>
    <dgm:pt modelId="{DB521CD9-73B4-4764-A16D-1002B4854783}" type="parTrans" cxnId="{EC456E22-43AF-4138-A64C-FAD224FCC991}">
      <dgm:prSet/>
      <dgm:spPr/>
      <dgm:t>
        <a:bodyPr/>
        <a:lstStyle/>
        <a:p>
          <a:endParaRPr lang="sk-SK"/>
        </a:p>
      </dgm:t>
    </dgm:pt>
    <dgm:pt modelId="{85A99140-F83E-415C-B01E-77942C3FF2EA}" type="sibTrans" cxnId="{EC456E22-43AF-4138-A64C-FAD224FCC991}">
      <dgm:prSet/>
      <dgm:spPr/>
      <dgm:t>
        <a:bodyPr/>
        <a:lstStyle/>
        <a:p>
          <a:endParaRPr lang="sk-SK"/>
        </a:p>
      </dgm:t>
    </dgm:pt>
    <dgm:pt modelId="{142B82C7-C6FB-4500-B97C-099962C271A9}">
      <dgm:prSet phldrT="[Text]"/>
      <dgm:spPr/>
      <dgm:t>
        <a:bodyPr/>
        <a:lstStyle/>
        <a:p>
          <a:r>
            <a:rPr lang="sk-SK" dirty="0" smtClean="0"/>
            <a:t>Nákup výrobných faktorov na trhu VF</a:t>
          </a:r>
          <a:endParaRPr lang="sk-SK" dirty="0"/>
        </a:p>
      </dgm:t>
    </dgm:pt>
    <dgm:pt modelId="{97EBFAD4-4B1C-49F7-9E13-759F12361FEF}" type="parTrans" cxnId="{7A87F4B5-3963-4B02-935E-FCFD77E56ABA}">
      <dgm:prSet/>
      <dgm:spPr/>
      <dgm:t>
        <a:bodyPr/>
        <a:lstStyle/>
        <a:p>
          <a:endParaRPr lang="sk-SK"/>
        </a:p>
      </dgm:t>
    </dgm:pt>
    <dgm:pt modelId="{A0A307C3-C4BA-43FA-AB7F-B676C08E14FC}" type="sibTrans" cxnId="{7A87F4B5-3963-4B02-935E-FCFD77E56ABA}">
      <dgm:prSet/>
      <dgm:spPr/>
      <dgm:t>
        <a:bodyPr/>
        <a:lstStyle/>
        <a:p>
          <a:endParaRPr lang="sk-SK"/>
        </a:p>
      </dgm:t>
    </dgm:pt>
    <dgm:pt modelId="{4FA98EAB-6F74-42E5-88AD-DBB0786821BF}">
      <dgm:prSet phldrT="[Text]"/>
      <dgm:spPr/>
      <dgm:t>
        <a:bodyPr/>
        <a:lstStyle/>
        <a:p>
          <a:r>
            <a:rPr lang="sk-SK" dirty="0" smtClean="0"/>
            <a:t>Predávajúci</a:t>
          </a:r>
          <a:endParaRPr lang="sk-SK" dirty="0"/>
        </a:p>
      </dgm:t>
    </dgm:pt>
    <dgm:pt modelId="{BC03F099-5087-4CF3-921C-F97773439C1D}" type="parTrans" cxnId="{2E1BC914-C357-417F-BA54-552289DF7CBF}">
      <dgm:prSet/>
      <dgm:spPr/>
      <dgm:t>
        <a:bodyPr/>
        <a:lstStyle/>
        <a:p>
          <a:endParaRPr lang="sk-SK"/>
        </a:p>
      </dgm:t>
    </dgm:pt>
    <dgm:pt modelId="{C21DB72C-6C2D-416B-8FBD-D0A3448CC3DB}" type="sibTrans" cxnId="{2E1BC914-C357-417F-BA54-552289DF7CBF}">
      <dgm:prSet/>
      <dgm:spPr/>
      <dgm:t>
        <a:bodyPr/>
        <a:lstStyle/>
        <a:p>
          <a:endParaRPr lang="sk-SK"/>
        </a:p>
      </dgm:t>
    </dgm:pt>
    <dgm:pt modelId="{261268EF-5CFD-42FE-8914-B8E38FB6D692}">
      <dgm:prSet phldrT="[Text]"/>
      <dgm:spPr/>
      <dgm:t>
        <a:bodyPr/>
        <a:lstStyle/>
        <a:p>
          <a:r>
            <a:rPr lang="sk-SK" dirty="0" smtClean="0"/>
            <a:t>Predaj statkov a služieb na trhu statkov a služieb</a:t>
          </a:r>
          <a:endParaRPr lang="sk-SK" dirty="0"/>
        </a:p>
      </dgm:t>
    </dgm:pt>
    <dgm:pt modelId="{44BCA45E-868C-4519-B9AB-54DD8F633280}" type="parTrans" cxnId="{8F183B56-04F7-4123-BF4C-5F934C420809}">
      <dgm:prSet/>
      <dgm:spPr/>
      <dgm:t>
        <a:bodyPr/>
        <a:lstStyle/>
        <a:p>
          <a:endParaRPr lang="sk-SK"/>
        </a:p>
      </dgm:t>
    </dgm:pt>
    <dgm:pt modelId="{3E1F42BA-D3F3-4252-B70A-4E66B6A4F20D}" type="sibTrans" cxnId="{8F183B56-04F7-4123-BF4C-5F934C420809}">
      <dgm:prSet/>
      <dgm:spPr/>
      <dgm:t>
        <a:bodyPr/>
        <a:lstStyle/>
        <a:p>
          <a:endParaRPr lang="sk-SK"/>
        </a:p>
      </dgm:t>
    </dgm:pt>
    <dgm:pt modelId="{41227113-08D4-4D76-A797-0AD2A3CCCAE1}" type="pres">
      <dgm:prSet presAssocID="{5DEC0775-5178-41AC-83AB-0C61466E39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6BF401F7-E77A-4483-9266-8741A3ACB4F1}" type="pres">
      <dgm:prSet presAssocID="{1F3B7A80-4DA3-49AB-8629-1C365D5B936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4CE7603-AA6D-4E31-B5A3-276ADD6B957A}" type="pres">
      <dgm:prSet presAssocID="{1F3B7A80-4DA3-49AB-8629-1C365D5B936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018D9B6-E3CF-45AF-ADCB-7CF11063326A}" type="pres">
      <dgm:prSet presAssocID="{4FA98EAB-6F74-42E5-88AD-DBB0786821B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3BFD419-1651-4C56-A6EE-E525E65EE1AB}" type="pres">
      <dgm:prSet presAssocID="{4FA98EAB-6F74-42E5-88AD-DBB0786821B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2E1BC914-C357-417F-BA54-552289DF7CBF}" srcId="{5DEC0775-5178-41AC-83AB-0C61466E3987}" destId="{4FA98EAB-6F74-42E5-88AD-DBB0786821BF}" srcOrd="1" destOrd="0" parTransId="{BC03F099-5087-4CF3-921C-F97773439C1D}" sibTransId="{C21DB72C-6C2D-416B-8FBD-D0A3448CC3DB}"/>
    <dgm:cxn modelId="{8F183B56-04F7-4123-BF4C-5F934C420809}" srcId="{4FA98EAB-6F74-42E5-88AD-DBB0786821BF}" destId="{261268EF-5CFD-42FE-8914-B8E38FB6D692}" srcOrd="0" destOrd="0" parTransId="{44BCA45E-868C-4519-B9AB-54DD8F633280}" sibTransId="{3E1F42BA-D3F3-4252-B70A-4E66B6A4F20D}"/>
    <dgm:cxn modelId="{AFF38E0D-F7C9-4AC4-9624-03A207E0E5DD}" type="presOf" srcId="{261268EF-5CFD-42FE-8914-B8E38FB6D692}" destId="{C3BFD419-1651-4C56-A6EE-E525E65EE1AB}" srcOrd="0" destOrd="0" presId="urn:microsoft.com/office/officeart/2005/8/layout/vList2"/>
    <dgm:cxn modelId="{3CE07678-5916-44FD-AE85-67DB69297F62}" type="presOf" srcId="{5DEC0775-5178-41AC-83AB-0C61466E3987}" destId="{41227113-08D4-4D76-A797-0AD2A3CCCAE1}" srcOrd="0" destOrd="0" presId="urn:microsoft.com/office/officeart/2005/8/layout/vList2"/>
    <dgm:cxn modelId="{3E149F51-FD3F-40F9-B703-495EFDC6F69B}" type="presOf" srcId="{1F3B7A80-4DA3-49AB-8629-1C365D5B936B}" destId="{6BF401F7-E77A-4483-9266-8741A3ACB4F1}" srcOrd="0" destOrd="0" presId="urn:microsoft.com/office/officeart/2005/8/layout/vList2"/>
    <dgm:cxn modelId="{FEE6779E-A6EA-48BE-8CB7-CE82E921D3CC}" type="presOf" srcId="{4FA98EAB-6F74-42E5-88AD-DBB0786821BF}" destId="{B018D9B6-E3CF-45AF-ADCB-7CF11063326A}" srcOrd="0" destOrd="0" presId="urn:microsoft.com/office/officeart/2005/8/layout/vList2"/>
    <dgm:cxn modelId="{EC456E22-43AF-4138-A64C-FAD224FCC991}" srcId="{5DEC0775-5178-41AC-83AB-0C61466E3987}" destId="{1F3B7A80-4DA3-49AB-8629-1C365D5B936B}" srcOrd="0" destOrd="0" parTransId="{DB521CD9-73B4-4764-A16D-1002B4854783}" sibTransId="{85A99140-F83E-415C-B01E-77942C3FF2EA}"/>
    <dgm:cxn modelId="{3F6F4AB5-9A18-4808-B36E-03CEEC7F70B6}" type="presOf" srcId="{142B82C7-C6FB-4500-B97C-099962C271A9}" destId="{D4CE7603-AA6D-4E31-B5A3-276ADD6B957A}" srcOrd="0" destOrd="0" presId="urn:microsoft.com/office/officeart/2005/8/layout/vList2"/>
    <dgm:cxn modelId="{7A87F4B5-3963-4B02-935E-FCFD77E56ABA}" srcId="{1F3B7A80-4DA3-49AB-8629-1C365D5B936B}" destId="{142B82C7-C6FB-4500-B97C-099962C271A9}" srcOrd="0" destOrd="0" parTransId="{97EBFAD4-4B1C-49F7-9E13-759F12361FEF}" sibTransId="{A0A307C3-C4BA-43FA-AB7F-B676C08E14FC}"/>
    <dgm:cxn modelId="{0FDA37F5-C35E-45E6-B134-50B3D61B8C98}" type="presParOf" srcId="{41227113-08D4-4D76-A797-0AD2A3CCCAE1}" destId="{6BF401F7-E77A-4483-9266-8741A3ACB4F1}" srcOrd="0" destOrd="0" presId="urn:microsoft.com/office/officeart/2005/8/layout/vList2"/>
    <dgm:cxn modelId="{DFAC38DD-2040-4623-89F3-E9E04C3C115A}" type="presParOf" srcId="{41227113-08D4-4D76-A797-0AD2A3CCCAE1}" destId="{D4CE7603-AA6D-4E31-B5A3-276ADD6B957A}" srcOrd="1" destOrd="0" presId="urn:microsoft.com/office/officeart/2005/8/layout/vList2"/>
    <dgm:cxn modelId="{F20E38B1-A2F1-4F82-9EB0-DFCE793E9A90}" type="presParOf" srcId="{41227113-08D4-4D76-A797-0AD2A3CCCAE1}" destId="{B018D9B6-E3CF-45AF-ADCB-7CF11063326A}" srcOrd="2" destOrd="0" presId="urn:microsoft.com/office/officeart/2005/8/layout/vList2"/>
    <dgm:cxn modelId="{57410B62-B808-4FED-B054-0602187B9F9E}" type="presParOf" srcId="{41227113-08D4-4D76-A797-0AD2A3CCCAE1}" destId="{C3BFD419-1651-4C56-A6EE-E525E65EE1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401F7-E77A-4483-9266-8741A3ACB4F1}">
      <dsp:nvSpPr>
        <dsp:cNvPr id="0" name=""/>
        <dsp:cNvSpPr/>
      </dsp:nvSpPr>
      <dsp:spPr>
        <a:xfrm>
          <a:off x="0" y="17832"/>
          <a:ext cx="8229600" cy="11752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900" kern="1200" dirty="0" smtClean="0"/>
            <a:t>Kupujúci</a:t>
          </a:r>
          <a:endParaRPr lang="sk-SK" sz="4900" kern="1200" dirty="0"/>
        </a:p>
      </dsp:txBody>
      <dsp:txXfrm>
        <a:off x="57372" y="75204"/>
        <a:ext cx="8114856" cy="1060520"/>
      </dsp:txXfrm>
    </dsp:sp>
    <dsp:sp modelId="{D4CE7603-AA6D-4E31-B5A3-276ADD6B957A}">
      <dsp:nvSpPr>
        <dsp:cNvPr id="0" name=""/>
        <dsp:cNvSpPr/>
      </dsp:nvSpPr>
      <dsp:spPr>
        <a:xfrm>
          <a:off x="0" y="1193097"/>
          <a:ext cx="8229600" cy="119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3800" kern="1200" dirty="0" smtClean="0"/>
            <a:t>Nákup tovaru na trhu statkov a služieb</a:t>
          </a:r>
          <a:endParaRPr lang="sk-SK" sz="3800" kern="1200" dirty="0"/>
        </a:p>
      </dsp:txBody>
      <dsp:txXfrm>
        <a:off x="0" y="1193097"/>
        <a:ext cx="8229600" cy="1191802"/>
      </dsp:txXfrm>
    </dsp:sp>
    <dsp:sp modelId="{B018D9B6-E3CF-45AF-ADCB-7CF11063326A}">
      <dsp:nvSpPr>
        <dsp:cNvPr id="0" name=""/>
        <dsp:cNvSpPr/>
      </dsp:nvSpPr>
      <dsp:spPr>
        <a:xfrm>
          <a:off x="0" y="2384899"/>
          <a:ext cx="8229600" cy="1175264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900" kern="1200" dirty="0" smtClean="0"/>
            <a:t>Predávajúci</a:t>
          </a:r>
          <a:endParaRPr lang="sk-SK" sz="4900" kern="1200" dirty="0"/>
        </a:p>
      </dsp:txBody>
      <dsp:txXfrm>
        <a:off x="57372" y="2442271"/>
        <a:ext cx="8114856" cy="1060520"/>
      </dsp:txXfrm>
    </dsp:sp>
    <dsp:sp modelId="{C3BFD419-1651-4C56-A6EE-E525E65EE1AB}">
      <dsp:nvSpPr>
        <dsp:cNvPr id="0" name=""/>
        <dsp:cNvSpPr/>
      </dsp:nvSpPr>
      <dsp:spPr>
        <a:xfrm>
          <a:off x="0" y="3560164"/>
          <a:ext cx="8229600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3800" kern="1200" dirty="0" smtClean="0"/>
            <a:t>Predaj výrobných faktorov na trhu VF</a:t>
          </a:r>
          <a:endParaRPr lang="sk-SK" sz="3800" kern="1200" dirty="0"/>
        </a:p>
      </dsp:txBody>
      <dsp:txXfrm>
        <a:off x="0" y="3560164"/>
        <a:ext cx="8229600" cy="811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401F7-E77A-4483-9266-8741A3ACB4F1}">
      <dsp:nvSpPr>
        <dsp:cNvPr id="0" name=""/>
        <dsp:cNvSpPr/>
      </dsp:nvSpPr>
      <dsp:spPr>
        <a:xfrm>
          <a:off x="0" y="17832"/>
          <a:ext cx="8229600" cy="11752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900" kern="1200" dirty="0" smtClean="0"/>
            <a:t>Kupujúci</a:t>
          </a:r>
          <a:endParaRPr lang="sk-SK" sz="4900" kern="1200" dirty="0"/>
        </a:p>
      </dsp:txBody>
      <dsp:txXfrm>
        <a:off x="57372" y="75204"/>
        <a:ext cx="8114856" cy="1060520"/>
      </dsp:txXfrm>
    </dsp:sp>
    <dsp:sp modelId="{D4CE7603-AA6D-4E31-B5A3-276ADD6B957A}">
      <dsp:nvSpPr>
        <dsp:cNvPr id="0" name=""/>
        <dsp:cNvSpPr/>
      </dsp:nvSpPr>
      <dsp:spPr>
        <a:xfrm>
          <a:off x="0" y="1193097"/>
          <a:ext cx="8229600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3800" kern="1200" dirty="0" smtClean="0"/>
            <a:t>Nákup výrobných faktorov na trhu VF</a:t>
          </a:r>
          <a:endParaRPr lang="sk-SK" sz="3800" kern="1200" dirty="0"/>
        </a:p>
      </dsp:txBody>
      <dsp:txXfrm>
        <a:off x="0" y="1193097"/>
        <a:ext cx="8229600" cy="811440"/>
      </dsp:txXfrm>
    </dsp:sp>
    <dsp:sp modelId="{B018D9B6-E3CF-45AF-ADCB-7CF11063326A}">
      <dsp:nvSpPr>
        <dsp:cNvPr id="0" name=""/>
        <dsp:cNvSpPr/>
      </dsp:nvSpPr>
      <dsp:spPr>
        <a:xfrm>
          <a:off x="0" y="2004537"/>
          <a:ext cx="8229600" cy="1175264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900" kern="1200" dirty="0" smtClean="0"/>
            <a:t>Predávajúci</a:t>
          </a:r>
          <a:endParaRPr lang="sk-SK" sz="4900" kern="1200" dirty="0"/>
        </a:p>
      </dsp:txBody>
      <dsp:txXfrm>
        <a:off x="57372" y="2061909"/>
        <a:ext cx="8114856" cy="1060520"/>
      </dsp:txXfrm>
    </dsp:sp>
    <dsp:sp modelId="{C3BFD419-1651-4C56-A6EE-E525E65EE1AB}">
      <dsp:nvSpPr>
        <dsp:cNvPr id="0" name=""/>
        <dsp:cNvSpPr/>
      </dsp:nvSpPr>
      <dsp:spPr>
        <a:xfrm>
          <a:off x="0" y="3179802"/>
          <a:ext cx="8229600" cy="1191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k-SK" sz="3800" kern="1200" dirty="0" smtClean="0"/>
            <a:t>Predaj statkov a služieb na trhu statkov a služieb</a:t>
          </a:r>
          <a:endParaRPr lang="sk-SK" sz="3800" kern="1200" dirty="0"/>
        </a:p>
      </dsp:txBody>
      <dsp:txXfrm>
        <a:off x="0" y="3179802"/>
        <a:ext cx="8229600" cy="1191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6D2ADE-126A-4E35-8AB2-EF0DF6E8D520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99A4B5-B623-4904-B284-93D50E805512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Trhové subjekty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95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Trhové subjekty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1152128"/>
          </a:xfrm>
        </p:spPr>
        <p:txBody>
          <a:bodyPr/>
          <a:lstStyle/>
          <a:p>
            <a:r>
              <a:rPr lang="sk-SK" dirty="0" smtClean="0"/>
              <a:t>Sú účastníci trhu, ktorí sa zúčastňujú na nákupe alebo predaji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539552" y="3429000"/>
            <a:ext cx="230425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Domácnosti</a:t>
            </a:r>
            <a:endParaRPr lang="sk-SK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3203848" y="3717032"/>
            <a:ext cx="230425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Podniky</a:t>
            </a:r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6020869" y="3429000"/>
            <a:ext cx="230425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Štát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61" y="4725144"/>
            <a:ext cx="2082437" cy="155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013176"/>
            <a:ext cx="1872208" cy="154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60" y="4859070"/>
            <a:ext cx="1445074" cy="142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ovná spojovacia šípka 7"/>
          <p:cNvCxnSpPr>
            <a:endCxn id="4" idx="0"/>
          </p:cNvCxnSpPr>
          <p:nvPr/>
        </p:nvCxnSpPr>
        <p:spPr>
          <a:xfrm flipH="1">
            <a:off x="1691680" y="2564904"/>
            <a:ext cx="266429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>
            <a:endCxn id="5" idx="0"/>
          </p:cNvCxnSpPr>
          <p:nvPr/>
        </p:nvCxnSpPr>
        <p:spPr>
          <a:xfrm>
            <a:off x="4355976" y="256490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>
            <a:endCxn id="6" idx="0"/>
          </p:cNvCxnSpPr>
          <p:nvPr/>
        </p:nvCxnSpPr>
        <p:spPr>
          <a:xfrm>
            <a:off x="4355976" y="2564904"/>
            <a:ext cx="2817021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Domácnosti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25253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25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401F7-E77A-4483-9266-8741A3ACB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8D9B6-E3CF-45AF-ADCB-7CF110633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CE7603-AA6D-4E31-B5A3-276ADD6B9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BFD419-1651-4C56-A6EE-E525E65EE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Podniky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59832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8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401F7-E77A-4483-9266-8741A3ACB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18D9B6-E3CF-45AF-ADCB-7CF110633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CE7603-AA6D-4E31-B5A3-276ADD6B9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BFD419-1651-4C56-A6EE-E525E65EE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501632"/>
          </a:xfrm>
        </p:spPr>
        <p:txBody>
          <a:bodyPr/>
          <a:lstStyle/>
          <a:p>
            <a:r>
              <a:rPr lang="sk-SK" dirty="0" smtClean="0"/>
              <a:t>Špecifický subjekt</a:t>
            </a:r>
          </a:p>
          <a:p>
            <a:r>
              <a:rPr lang="sk-SK" dirty="0" smtClean="0"/>
              <a:t>Vytvára podmienky na fungovanie trhu (prijíma zákony...)</a:t>
            </a:r>
          </a:p>
          <a:p>
            <a:r>
              <a:rPr lang="sk-SK" dirty="0" smtClean="0"/>
              <a:t>Rieši negatívne dopady trhovej ekonomiky (nezamestnanosť, poškodené životné prostredie ...)</a:t>
            </a:r>
          </a:p>
          <a:p>
            <a:r>
              <a:rPr lang="sk-SK" dirty="0" smtClean="0"/>
              <a:t>Môže vystupovať ako predávajúci aj ako kupujúci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94" y="4437112"/>
            <a:ext cx="354902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6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Vlastná 1">
      <a:dk1>
        <a:sysClr val="windowText" lastClr="000000"/>
      </a:dk1>
      <a:lt1>
        <a:sysClr val="window" lastClr="FFFFFF"/>
      </a:lt1>
      <a:dk2>
        <a:srgbClr val="1F497D"/>
      </a:dk2>
      <a:lt2>
        <a:srgbClr val="FF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83</Words>
  <Application>Microsoft Office PowerPoint</Application>
  <PresentationFormat>Prezentácia na obrazovke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Tok</vt:lpstr>
      <vt:lpstr>Trhové subjekty</vt:lpstr>
      <vt:lpstr>Trhové subjekty</vt:lpstr>
      <vt:lpstr>Domácnosti</vt:lpstr>
      <vt:lpstr>Podniky</vt:lpstr>
      <vt:lpstr>Štát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Trhové subjekty</dc:title>
  <dc:creator>lenovo_ntb</dc:creator>
  <cp:lastModifiedBy>Raduz</cp:lastModifiedBy>
  <cp:revision>3</cp:revision>
  <dcterms:created xsi:type="dcterms:W3CDTF">2013-10-15T13:36:17Z</dcterms:created>
  <dcterms:modified xsi:type="dcterms:W3CDTF">2020-12-07T21:28:05Z</dcterms:modified>
</cp:coreProperties>
</file>