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81" r:id="rId5"/>
    <p:sldId id="260" r:id="rId6"/>
    <p:sldId id="282" r:id="rId7"/>
    <p:sldId id="269" r:id="rId8"/>
    <p:sldId id="283" r:id="rId9"/>
    <p:sldId id="262" r:id="rId10"/>
    <p:sldId id="284" r:id="rId11"/>
    <p:sldId id="263" r:id="rId12"/>
    <p:sldId id="285" r:id="rId13"/>
    <p:sldId id="264" r:id="rId14"/>
    <p:sldId id="266" r:id="rId15"/>
    <p:sldId id="286" r:id="rId16"/>
    <p:sldId id="268" r:id="rId17"/>
    <p:sldId id="287" r:id="rId18"/>
    <p:sldId id="271" r:id="rId19"/>
    <p:sldId id="288" r:id="rId20"/>
    <p:sldId id="273" r:id="rId21"/>
    <p:sldId id="289" r:id="rId22"/>
    <p:sldId id="275" r:id="rId23"/>
    <p:sldId id="290" r:id="rId24"/>
    <p:sldId id="274" r:id="rId25"/>
    <p:sldId id="291" r:id="rId26"/>
    <p:sldId id="276" r:id="rId27"/>
    <p:sldId id="292" r:id="rId28"/>
    <p:sldId id="279" r:id="rId29"/>
    <p:sldId id="280" r:id="rId30"/>
    <p:sldId id="293" r:id="rId31"/>
    <p:sldId id="277" r:id="rId32"/>
    <p:sldId id="294" r:id="rId33"/>
    <p:sldId id="278" r:id="rId34"/>
    <p:sldId id="295" r:id="rId35"/>
    <p:sldId id="272" r:id="rId3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D099F-D4C3-4300-80F7-3AC79CEFCA91}" type="datetimeFigureOut">
              <a:rPr lang="sk-SK" smtClean="0"/>
              <a:pPr/>
              <a:t>10.12.2020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2DF01-9F6B-4EF3-B834-5DD5D5DEF2B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2DF01-9F6B-4EF3-B834-5DD5D5DEF2BC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2DF01-9F6B-4EF3-B834-5DD5D5DEF2BC}" type="slidenum">
              <a:rPr lang="sk-SK" smtClean="0"/>
              <a:pPr/>
              <a:t>16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2DF01-9F6B-4EF3-B834-5DD5D5DEF2BC}" type="slidenum">
              <a:rPr lang="sk-SK" smtClean="0"/>
              <a:pPr/>
              <a:t>18</a:t>
            </a:fld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2DF01-9F6B-4EF3-B834-5DD5D5DEF2BC}" type="slidenum">
              <a:rPr lang="sk-SK" smtClean="0"/>
              <a:pPr/>
              <a:t>20</a:t>
            </a:fld>
            <a:endParaRPr lang="sk-S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2DF01-9F6B-4EF3-B834-5DD5D5DEF2BC}" type="slidenum">
              <a:rPr lang="sk-SK" smtClean="0"/>
              <a:pPr/>
              <a:t>22</a:t>
            </a:fld>
            <a:endParaRPr lang="sk-S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2DF01-9F6B-4EF3-B834-5DD5D5DEF2BC}" type="slidenum">
              <a:rPr lang="sk-SK" smtClean="0"/>
              <a:pPr/>
              <a:t>24</a:t>
            </a:fld>
            <a:endParaRPr lang="sk-S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2DF01-9F6B-4EF3-B834-5DD5D5DEF2BC}" type="slidenum">
              <a:rPr lang="sk-SK" smtClean="0"/>
              <a:pPr/>
              <a:t>26</a:t>
            </a:fld>
            <a:endParaRPr lang="sk-S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2DF01-9F6B-4EF3-B834-5DD5D5DEF2BC}" type="slidenum">
              <a:rPr lang="sk-SK" smtClean="0"/>
              <a:pPr/>
              <a:t>28</a:t>
            </a:fld>
            <a:endParaRPr lang="sk-SK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2DF01-9F6B-4EF3-B834-5DD5D5DEF2BC}" type="slidenum">
              <a:rPr lang="sk-SK" smtClean="0"/>
              <a:pPr/>
              <a:t>29</a:t>
            </a:fld>
            <a:endParaRPr lang="sk-SK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2DF01-9F6B-4EF3-B834-5DD5D5DEF2BC}" type="slidenum">
              <a:rPr lang="sk-SK" smtClean="0"/>
              <a:pPr/>
              <a:t>31</a:t>
            </a:fld>
            <a:endParaRPr lang="sk-SK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2DF01-9F6B-4EF3-B834-5DD5D5DEF2BC}" type="slidenum">
              <a:rPr lang="sk-SK" smtClean="0"/>
              <a:pPr/>
              <a:t>33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2DF01-9F6B-4EF3-B834-5DD5D5DEF2BC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2DF01-9F6B-4EF3-B834-5DD5D5DEF2BC}" type="slidenum">
              <a:rPr lang="sk-SK" smtClean="0"/>
              <a:pPr/>
              <a:t>35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2DF01-9F6B-4EF3-B834-5DD5D5DEF2BC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2DF01-9F6B-4EF3-B834-5DD5D5DEF2BC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2DF01-9F6B-4EF3-B834-5DD5D5DEF2BC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2DF01-9F6B-4EF3-B834-5DD5D5DEF2BC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2DF01-9F6B-4EF3-B834-5DD5D5DEF2BC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2DF01-9F6B-4EF3-B834-5DD5D5DEF2BC}" type="slidenum">
              <a:rPr lang="sk-SK" smtClean="0"/>
              <a:pPr/>
              <a:t>13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2DF01-9F6B-4EF3-B834-5DD5D5DEF2BC}" type="slidenum">
              <a:rPr lang="sk-SK" smtClean="0"/>
              <a:pPr/>
              <a:t>14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B8FF-B0E3-474D-905F-05022B72C6FD}" type="datetimeFigureOut">
              <a:rPr lang="sk-SK" smtClean="0"/>
              <a:pPr/>
              <a:t>10.12.2020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AE5E-75B7-476C-8A8A-1EEE653EEFB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B8FF-B0E3-474D-905F-05022B72C6FD}" type="datetimeFigureOut">
              <a:rPr lang="sk-SK" smtClean="0"/>
              <a:pPr/>
              <a:t>10.12.2020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AE5E-75B7-476C-8A8A-1EEE653EEFB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B8FF-B0E3-474D-905F-05022B72C6FD}" type="datetimeFigureOut">
              <a:rPr lang="sk-SK" smtClean="0"/>
              <a:pPr/>
              <a:t>10.12.2020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AE5E-75B7-476C-8A8A-1EEE653EEFB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B8FF-B0E3-474D-905F-05022B72C6FD}" type="datetimeFigureOut">
              <a:rPr lang="sk-SK" smtClean="0"/>
              <a:pPr/>
              <a:t>10.12.2020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AE5E-75B7-476C-8A8A-1EEE653EEFB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B8FF-B0E3-474D-905F-05022B72C6FD}" type="datetimeFigureOut">
              <a:rPr lang="sk-SK" smtClean="0"/>
              <a:pPr/>
              <a:t>10.12.2020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AE5E-75B7-476C-8A8A-1EEE653EEFB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B8FF-B0E3-474D-905F-05022B72C6FD}" type="datetimeFigureOut">
              <a:rPr lang="sk-SK" smtClean="0"/>
              <a:pPr/>
              <a:t>10.12.2020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AE5E-75B7-476C-8A8A-1EEE653EEFB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B8FF-B0E3-474D-905F-05022B72C6FD}" type="datetimeFigureOut">
              <a:rPr lang="sk-SK" smtClean="0"/>
              <a:pPr/>
              <a:t>10.12.2020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AE5E-75B7-476C-8A8A-1EEE653EEFB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B8FF-B0E3-474D-905F-05022B72C6FD}" type="datetimeFigureOut">
              <a:rPr lang="sk-SK" smtClean="0"/>
              <a:pPr/>
              <a:t>10.12.2020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AE5E-75B7-476C-8A8A-1EEE653EEFB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B8FF-B0E3-474D-905F-05022B72C6FD}" type="datetimeFigureOut">
              <a:rPr lang="sk-SK" smtClean="0"/>
              <a:pPr/>
              <a:t>10.12.2020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AE5E-75B7-476C-8A8A-1EEE653EEFB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B8FF-B0E3-474D-905F-05022B72C6FD}" type="datetimeFigureOut">
              <a:rPr lang="sk-SK" smtClean="0"/>
              <a:pPr/>
              <a:t>10.12.2020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AE5E-75B7-476C-8A8A-1EEE653EEFB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B8FF-B0E3-474D-905F-05022B72C6FD}" type="datetimeFigureOut">
              <a:rPr lang="sk-SK" smtClean="0"/>
              <a:pPr/>
              <a:t>10.12.2020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AE5E-75B7-476C-8A8A-1EEE653EEFB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4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FB8FF-B0E3-474D-905F-05022B72C6FD}" type="datetimeFigureOut">
              <a:rPr lang="sk-SK" smtClean="0"/>
              <a:pPr/>
              <a:t>10.12.2020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BAE5E-75B7-476C-8A8A-1EEE653EEFBA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270892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sk-SK" sz="8000" b="1" dirty="0" smtClean="0"/>
              <a:t>KTO JE TO?</a:t>
            </a:r>
            <a:br>
              <a:rPr lang="sk-SK" sz="8000" b="1" dirty="0" smtClean="0"/>
            </a:br>
            <a:r>
              <a:rPr lang="sk-SK" sz="8000" b="1" dirty="0" smtClean="0"/>
              <a:t>ČO JE TO?</a:t>
            </a:r>
            <a:br>
              <a:rPr lang="sk-SK" sz="8000" b="1" dirty="0" smtClean="0"/>
            </a:br>
            <a:r>
              <a:rPr lang="sk-SK" sz="8000" b="1" dirty="0" smtClean="0"/>
              <a:t>KDE JE TO?</a:t>
            </a:r>
            <a:endParaRPr lang="sk-SK" sz="8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Charles</a:t>
            </a:r>
            <a:r>
              <a:rPr lang="sk-SK" dirty="0" smtClean="0"/>
              <a:t> Darwin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Kto je to?</a:t>
            </a:r>
            <a:br>
              <a:rPr lang="sk-SK" b="1" dirty="0" smtClean="0"/>
            </a:br>
            <a:r>
              <a:rPr lang="sk-SK" b="1" dirty="0" smtClean="0"/>
              <a:t>6</a:t>
            </a:r>
            <a:endParaRPr lang="sk-SK" b="1" dirty="0"/>
          </a:p>
        </p:txBody>
      </p:sp>
      <p:pic>
        <p:nvPicPr>
          <p:cNvPr id="5" name="Zástupný symbol pro obsah 4" descr="7306a280073c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947219" y="1600200"/>
            <a:ext cx="3058561" cy="4525963"/>
          </a:xfrm>
        </p:spPr>
      </p:pic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 smtClean="0"/>
              <a:t>* 1965</a:t>
            </a:r>
          </a:p>
          <a:p>
            <a:r>
              <a:rPr lang="sk-SK" dirty="0" smtClean="0"/>
              <a:t>britská spisovateľka</a:t>
            </a:r>
          </a:p>
          <a:p>
            <a:r>
              <a:rPr lang="sk-SK" dirty="0" smtClean="0"/>
              <a:t>je známa ako autorka sérií </a:t>
            </a:r>
            <a:r>
              <a:rPr lang="sk-SK" dirty="0" err="1" smtClean="0"/>
              <a:t>fantasy</a:t>
            </a:r>
            <a:r>
              <a:rPr lang="sk-SK" dirty="0" smtClean="0"/>
              <a:t> kníh o </a:t>
            </a:r>
            <a:r>
              <a:rPr lang="sk-SK" i="1" dirty="0" err="1" smtClean="0"/>
              <a:t>Harry</a:t>
            </a:r>
            <a:r>
              <a:rPr lang="sk-SK" i="1" dirty="0" smtClean="0"/>
              <a:t> </a:t>
            </a:r>
            <a:r>
              <a:rPr lang="sk-SK" i="1" dirty="0" err="1" smtClean="0"/>
              <a:t>Potterovi</a:t>
            </a:r>
            <a:endParaRPr lang="sk-SK" i="1" dirty="0" smtClean="0"/>
          </a:p>
          <a:p>
            <a:endParaRPr lang="sk-SK" dirty="0"/>
          </a:p>
        </p:txBody>
      </p:sp>
      <p:pic>
        <p:nvPicPr>
          <p:cNvPr id="6" name="Obrázek 5" descr="218326_harry-potter-chamber-of-secret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8064" y="4005064"/>
            <a:ext cx="2657872" cy="1993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Joanne</a:t>
            </a:r>
            <a:r>
              <a:rPr lang="sk-SK" dirty="0" smtClean="0"/>
              <a:t> </a:t>
            </a:r>
            <a:r>
              <a:rPr lang="sk-SK" dirty="0" err="1" smtClean="0"/>
              <a:t>Rowlingová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Kto je to?</a:t>
            </a:r>
            <a:br>
              <a:rPr lang="sk-SK" b="1" dirty="0" smtClean="0"/>
            </a:br>
            <a:r>
              <a:rPr lang="sk-SK" b="1" dirty="0" smtClean="0"/>
              <a:t>7</a:t>
            </a:r>
            <a:endParaRPr lang="sk-SK" b="1" dirty="0"/>
          </a:p>
        </p:txBody>
      </p:sp>
      <p:pic>
        <p:nvPicPr>
          <p:cNvPr id="5" name="Zástupný symbol pro obsah 4" descr="David-Beckham-Workout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076140" y="1600200"/>
            <a:ext cx="2800720" cy="4525963"/>
          </a:xfrm>
        </p:spPr>
      </p:pic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/>
              <a:t>* 1975</a:t>
            </a:r>
          </a:p>
          <a:p>
            <a:r>
              <a:rPr lang="sk-SK" dirty="0" smtClean="0"/>
              <a:t>je anglický futbalista</a:t>
            </a:r>
          </a:p>
          <a:p>
            <a:r>
              <a:rPr lang="sk-SK" dirty="0" smtClean="0"/>
              <a:t>v súčasnosti je hráč tímu Paríž </a:t>
            </a:r>
            <a:r>
              <a:rPr lang="sk-SK" dirty="0" err="1" smtClean="0"/>
              <a:t>Saint-Germain</a:t>
            </a:r>
            <a:endParaRPr lang="sk-SK" dirty="0" smtClean="0"/>
          </a:p>
          <a:p>
            <a:r>
              <a:rPr lang="sk-SK" dirty="0" smtClean="0"/>
              <a:t>skončil dvakrát druhý v ankete FIFA Hráč roka a to v rokoch 1999 a 2001</a:t>
            </a:r>
          </a:p>
          <a:p>
            <a:r>
              <a:rPr lang="sk-SK" dirty="0" smtClean="0"/>
              <a:t>v roku 2004 bol najdrahším futbalistom sveta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Kto je to? </a:t>
            </a:r>
            <a:br>
              <a:rPr lang="sk-SK" b="1" dirty="0" smtClean="0"/>
            </a:br>
            <a:r>
              <a:rPr lang="sk-SK" b="1" dirty="0" smtClean="0"/>
              <a:t>8</a:t>
            </a:r>
            <a:endParaRPr lang="sk-SK" b="1" dirty="0"/>
          </a:p>
        </p:txBody>
      </p:sp>
      <p:pic>
        <p:nvPicPr>
          <p:cNvPr id="5" name="Zástupný symbol pro obsah 4" descr="ELT200712190806194370623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500163" y="1600200"/>
            <a:ext cx="3952674" cy="4525963"/>
          </a:xfrm>
        </p:spPr>
      </p:pic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* 1728  -  † 1779</a:t>
            </a:r>
          </a:p>
          <a:p>
            <a:r>
              <a:rPr lang="sk-SK" dirty="0" smtClean="0"/>
              <a:t>významný moreplavec, objaviteľ , ktorého plavby výrazne posunuli znalosti o Zemi</a:t>
            </a:r>
          </a:p>
          <a:p>
            <a:r>
              <a:rPr lang="sk-SK" dirty="0" smtClean="0"/>
              <a:t>zmapoval pobrežie Severnej Ameriky (ústie sv. Vavrinca), Austrálie a Nového Zélandu, Oceániu</a:t>
            </a:r>
          </a:p>
          <a:p>
            <a:r>
              <a:rPr lang="sk-SK" dirty="0" smtClean="0"/>
              <a:t>zabití domorodcami na Havaji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James</a:t>
            </a:r>
            <a:r>
              <a:rPr lang="sk-SK" dirty="0" smtClean="0"/>
              <a:t> </a:t>
            </a:r>
            <a:r>
              <a:rPr lang="sk-SK" dirty="0" err="1" smtClean="0"/>
              <a:t>Cook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Kto je to?</a:t>
            </a:r>
            <a:br>
              <a:rPr lang="sk-SK" b="1" dirty="0" smtClean="0"/>
            </a:br>
            <a:r>
              <a:rPr lang="sk-SK" b="1" dirty="0" smtClean="0"/>
              <a:t>9</a:t>
            </a:r>
            <a:endParaRPr lang="sk-SK" b="1" dirty="0"/>
          </a:p>
        </p:txBody>
      </p:sp>
      <p:pic>
        <p:nvPicPr>
          <p:cNvPr id="5" name="Zástupný symbol pro obsah 4" descr="william_shakespeare_1609-420x560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779264" y="1600200"/>
            <a:ext cx="3394472" cy="4525963"/>
          </a:xfrm>
        </p:spPr>
      </p:pic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* 1564  -  † 1616</a:t>
            </a:r>
          </a:p>
          <a:p>
            <a:r>
              <a:rPr lang="sk-SK" dirty="0" smtClean="0"/>
              <a:t>významný anglický spisovateľ a dramatik</a:t>
            </a:r>
          </a:p>
          <a:p>
            <a:r>
              <a:rPr lang="sk-SK" dirty="0" smtClean="0"/>
              <a:t>písal najmä tragédie, historické hry a  komédie, ktoré boli preložené do takmer všetkých svetových jazykov</a:t>
            </a:r>
          </a:p>
          <a:p>
            <a:r>
              <a:rPr lang="sk-SK" dirty="0" smtClean="0"/>
              <a:t>diela: Sen noci svätojánskej, </a:t>
            </a:r>
            <a:r>
              <a:rPr lang="sk-SK" dirty="0" err="1" smtClean="0"/>
              <a:t>Othello</a:t>
            </a:r>
            <a:r>
              <a:rPr lang="sk-SK" dirty="0" smtClean="0"/>
              <a:t>, </a:t>
            </a:r>
            <a:r>
              <a:rPr lang="sk-SK" dirty="0" err="1" smtClean="0"/>
              <a:t>Rómeo</a:t>
            </a:r>
            <a:r>
              <a:rPr lang="sk-SK" dirty="0" smtClean="0"/>
              <a:t> a Júlia, </a:t>
            </a:r>
            <a:r>
              <a:rPr lang="sk-SK" dirty="0" err="1" smtClean="0"/>
              <a:t>Macbeth</a:t>
            </a:r>
            <a:r>
              <a:rPr lang="sk-SK" dirty="0" smtClean="0"/>
              <a:t>, </a:t>
            </a:r>
            <a:r>
              <a:rPr lang="sk-SK" dirty="0" err="1" smtClean="0"/>
              <a:t>Hamlet</a:t>
            </a:r>
            <a:r>
              <a:rPr lang="sk-SK" dirty="0" smtClean="0"/>
              <a:t>, Kráľ </a:t>
            </a:r>
            <a:r>
              <a:rPr lang="sk-SK" dirty="0" err="1" smtClean="0"/>
              <a:t>Lear</a:t>
            </a:r>
            <a:r>
              <a:rPr lang="sk-SK" dirty="0" smtClean="0"/>
              <a:t> ...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William</a:t>
            </a:r>
            <a:r>
              <a:rPr lang="sk-SK" dirty="0" smtClean="0"/>
              <a:t> Shakespeare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Kto je to?</a:t>
            </a:r>
            <a:br>
              <a:rPr lang="sk-SK" b="1" dirty="0" smtClean="0"/>
            </a:br>
            <a:r>
              <a:rPr lang="sk-SK" b="1" dirty="0" smtClean="0"/>
              <a:t>10</a:t>
            </a:r>
            <a:endParaRPr lang="sk-SK" b="1" dirty="0"/>
          </a:p>
        </p:txBody>
      </p:sp>
      <p:pic>
        <p:nvPicPr>
          <p:cNvPr id="5" name="Zástupný symbol pro obsah 4" descr="beatles-mid-60s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395536" y="1628801"/>
            <a:ext cx="4323520" cy="4320480"/>
          </a:xfrm>
        </p:spPr>
      </p:pic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1960 – 1970</a:t>
            </a:r>
          </a:p>
          <a:p>
            <a:r>
              <a:rPr lang="sk-SK" dirty="0" smtClean="0"/>
              <a:t>anglická </a:t>
            </a:r>
            <a:r>
              <a:rPr lang="sk-SK" dirty="0" err="1" smtClean="0"/>
              <a:t>rock'n'rollová</a:t>
            </a:r>
            <a:r>
              <a:rPr lang="sk-SK" dirty="0" smtClean="0"/>
              <a:t> skupina z Liverpoolu</a:t>
            </a:r>
          </a:p>
          <a:p>
            <a:r>
              <a:rPr lang="sk-SK" dirty="0" smtClean="0"/>
              <a:t>členovia: </a:t>
            </a:r>
            <a:r>
              <a:rPr lang="sk-SK" b="1" dirty="0" err="1" smtClean="0"/>
              <a:t>John</a:t>
            </a:r>
            <a:r>
              <a:rPr lang="sk-SK" b="1" dirty="0" smtClean="0"/>
              <a:t> </a:t>
            </a:r>
            <a:r>
              <a:rPr lang="sk-SK" b="1" dirty="0" err="1" smtClean="0"/>
              <a:t>Lennon</a:t>
            </a:r>
            <a:r>
              <a:rPr lang="sk-SK" b="1" dirty="0" smtClean="0"/>
              <a:t>, Paul </a:t>
            </a:r>
            <a:r>
              <a:rPr lang="sk-SK" b="1" dirty="0" err="1" smtClean="0"/>
              <a:t>McCartney</a:t>
            </a:r>
            <a:r>
              <a:rPr lang="sk-SK" b="1" dirty="0" smtClean="0"/>
              <a:t>, </a:t>
            </a:r>
            <a:r>
              <a:rPr lang="sk-SK" b="1" dirty="0" err="1" smtClean="0"/>
              <a:t>George</a:t>
            </a:r>
            <a:r>
              <a:rPr lang="sk-SK" b="1" dirty="0" smtClean="0"/>
              <a:t> </a:t>
            </a:r>
            <a:r>
              <a:rPr lang="sk-SK" b="1" dirty="0" err="1" smtClean="0"/>
              <a:t>Harrison</a:t>
            </a:r>
            <a:r>
              <a:rPr lang="sk-SK" b="1" dirty="0" smtClean="0"/>
              <a:t>, </a:t>
            </a:r>
            <a:r>
              <a:rPr lang="sk-SK" b="1" dirty="0" err="1" smtClean="0"/>
              <a:t>Ringo</a:t>
            </a:r>
            <a:r>
              <a:rPr lang="sk-SK" b="1" dirty="0" smtClean="0"/>
              <a:t> </a:t>
            </a:r>
            <a:r>
              <a:rPr lang="sk-SK" b="1" dirty="0" err="1" smtClean="0"/>
              <a:t>Starr</a:t>
            </a:r>
            <a:endParaRPr lang="sk-SK" b="1" dirty="0" smtClean="0"/>
          </a:p>
          <a:p>
            <a:r>
              <a:rPr lang="sk-SK" dirty="0" smtClean="0"/>
              <a:t>ich predaj albumov presiahol 1,3 miliardy nahrávok, čo je viac, ako dosiahol ktorýkoľvek iný umelec v dejinách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The</a:t>
            </a:r>
            <a:r>
              <a:rPr lang="sk-SK" dirty="0" smtClean="0"/>
              <a:t> </a:t>
            </a:r>
            <a:r>
              <a:rPr lang="sk-SK" dirty="0" err="1" smtClean="0"/>
              <a:t>Beatles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Kto je to?</a:t>
            </a:r>
            <a:br>
              <a:rPr lang="sk-SK" b="1" dirty="0" smtClean="0"/>
            </a:br>
            <a:r>
              <a:rPr lang="sk-SK" b="1" dirty="0" smtClean="0"/>
              <a:t>1</a:t>
            </a:r>
            <a:endParaRPr lang="sk-SK" b="1" dirty="0"/>
          </a:p>
        </p:txBody>
      </p:sp>
      <p:pic>
        <p:nvPicPr>
          <p:cNvPr id="7" name="Zástupný symbol pro obsah 6" descr="queen-elizabeth-ii2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841102" y="1600200"/>
            <a:ext cx="3270795" cy="4525963"/>
          </a:xfrm>
        </p:spPr>
      </p:pic>
      <p:sp>
        <p:nvSpPr>
          <p:cNvPr id="6" name="Zástupný symbol pro obsah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* 1926</a:t>
            </a:r>
          </a:p>
          <a:p>
            <a:r>
              <a:rPr lang="sk-SK" dirty="0" smtClean="0"/>
              <a:t>od </a:t>
            </a:r>
            <a:r>
              <a:rPr lang="sk-SK" b="1" dirty="0" smtClean="0"/>
              <a:t>6. 2. 1952 </a:t>
            </a:r>
            <a:r>
              <a:rPr lang="sk-SK" dirty="0" smtClean="0"/>
              <a:t>kráľovná Spojeného kráľovstva Veľkej Británie a Severného Írska a Britských domínií</a:t>
            </a:r>
          </a:p>
          <a:p>
            <a:r>
              <a:rPr lang="sk-SK" dirty="0" smtClean="0"/>
              <a:t>manžel </a:t>
            </a:r>
            <a:r>
              <a:rPr lang="sk-SK" dirty="0" err="1" smtClean="0"/>
              <a:t>Philip</a:t>
            </a:r>
            <a:r>
              <a:rPr lang="sk-SK" dirty="0" smtClean="0"/>
              <a:t> </a:t>
            </a:r>
            <a:r>
              <a:rPr lang="sk-SK" dirty="0" err="1" smtClean="0"/>
              <a:t>Mountbatten</a:t>
            </a:r>
            <a:r>
              <a:rPr lang="sk-SK" dirty="0" smtClean="0"/>
              <a:t>, vojvoda </a:t>
            </a:r>
            <a:r>
              <a:rPr lang="sk-SK" dirty="0" err="1" smtClean="0"/>
              <a:t>edinburghský</a:t>
            </a:r>
            <a:endParaRPr lang="sk-SK" dirty="0" smtClean="0"/>
          </a:p>
          <a:p>
            <a:r>
              <a:rPr lang="sk-SK" dirty="0" smtClean="0"/>
              <a:t>deti: </a:t>
            </a:r>
            <a:r>
              <a:rPr lang="sk-SK" dirty="0" err="1" smtClean="0"/>
              <a:t>Charles</a:t>
            </a:r>
            <a:r>
              <a:rPr lang="sk-SK" dirty="0" smtClean="0"/>
              <a:t>, Anne, </a:t>
            </a:r>
            <a:r>
              <a:rPr lang="sk-SK" dirty="0" err="1" smtClean="0"/>
              <a:t>Andrew</a:t>
            </a:r>
            <a:r>
              <a:rPr lang="sk-SK" dirty="0" smtClean="0"/>
              <a:t>, </a:t>
            </a:r>
            <a:r>
              <a:rPr lang="sk-SK" dirty="0" err="1" smtClean="0"/>
              <a:t>Edward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Kde je to?</a:t>
            </a:r>
            <a:br>
              <a:rPr lang="sk-SK" b="1" dirty="0" smtClean="0"/>
            </a:br>
            <a:r>
              <a:rPr lang="sk-SK" b="1" dirty="0" smtClean="0"/>
              <a:t>11</a:t>
            </a:r>
            <a:endParaRPr lang="sk-SK" b="1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kamenná stavba postavená v mladšej kamennej dobe</a:t>
            </a:r>
          </a:p>
          <a:p>
            <a:r>
              <a:rPr lang="sk-SK" dirty="0" smtClean="0"/>
              <a:t>o tom, k čomu táto kruhová stavba slúžila sa vedú neustále spory – mohlo ísť o miesto k liečeniu zranených a chorých, o astronomické observatórium, svätyňu k rituálnemu uctievaniu (a pochovávaniu) zomrelých ...</a:t>
            </a:r>
            <a:endParaRPr lang="sk-SK" dirty="0"/>
          </a:p>
        </p:txBody>
      </p:sp>
      <p:pic>
        <p:nvPicPr>
          <p:cNvPr id="2050" name="Picture 2" descr="http://us.123rf.com/400wm/400/400/welcomia/welcomia1204/welcomia120400786/13242591-stonehenge--prehistoric-monument-located-in-the-english-county-of-wiltshire-archaeologists-have-bel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628800"/>
            <a:ext cx="4570667" cy="3037736"/>
          </a:xfrm>
          <a:prstGeom prst="rect">
            <a:avLst/>
          </a:prstGeom>
          <a:noFill/>
        </p:spPr>
      </p:pic>
      <p:pic>
        <p:nvPicPr>
          <p:cNvPr id="2052" name="Picture 4" descr="http://cn2.wnet.org/wliw/21pressroom/files/2012/02/stoneheng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3" y="4825199"/>
            <a:ext cx="2232248" cy="1782498"/>
          </a:xfrm>
          <a:prstGeom prst="rect">
            <a:avLst/>
          </a:prstGeom>
          <a:noFill/>
        </p:spPr>
      </p:pic>
      <p:pic>
        <p:nvPicPr>
          <p:cNvPr id="2054" name="Picture 6" descr="http://4.bp.blogspot.com/-oiRwwkffFz4/T-MaQ1BMfOI/AAAAAAAAB48/KsO0-FkuI2M/s320/Stonehenge_%2528sun%2529.jpg"/>
          <p:cNvPicPr>
            <a:picLocks noChangeAspect="1" noChangeArrowheads="1"/>
          </p:cNvPicPr>
          <p:nvPr/>
        </p:nvPicPr>
        <p:blipFill>
          <a:blip r:embed="rId5" cstate="print"/>
          <a:srcRect l="8108"/>
          <a:stretch>
            <a:fillRect/>
          </a:stretch>
        </p:blipFill>
        <p:spPr bwMode="auto">
          <a:xfrm>
            <a:off x="2483768" y="4797152"/>
            <a:ext cx="2448272" cy="17650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Stonehenge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Kde je to?</a:t>
            </a:r>
            <a:br>
              <a:rPr lang="sk-SK" b="1" dirty="0" smtClean="0"/>
            </a:br>
            <a:r>
              <a:rPr lang="sk-SK" b="1" dirty="0" smtClean="0"/>
              <a:t>12</a:t>
            </a:r>
            <a:endParaRPr lang="sk-SK" b="1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britské univerzitné mesto v strednom Anglicku</a:t>
            </a:r>
          </a:p>
          <a:p>
            <a:r>
              <a:rPr lang="sk-SK" dirty="0" smtClean="0"/>
              <a:t>v meste sídliaca univerzita bola založená v 11. storočí (tretia najstaršia v Európe)</a:t>
            </a:r>
          </a:p>
          <a:p>
            <a:r>
              <a:rPr lang="sk-SK" dirty="0" smtClean="0"/>
              <a:t>nachádza sa tu 31 kolégií, knižnice, hvezdáreň, botanická záhrada</a:t>
            </a:r>
            <a:endParaRPr lang="sk-SK" dirty="0"/>
          </a:p>
        </p:txBody>
      </p:sp>
      <p:pic>
        <p:nvPicPr>
          <p:cNvPr id="54274" name="Picture 2" descr="http://vine.ova.org.sg/wordpress/wp-content/uploads/2011/08/small_oxfor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84784"/>
            <a:ext cx="4499992" cy="2785096"/>
          </a:xfrm>
          <a:prstGeom prst="rect">
            <a:avLst/>
          </a:prstGeom>
          <a:noFill/>
        </p:spPr>
      </p:pic>
      <p:pic>
        <p:nvPicPr>
          <p:cNvPr id="54276" name="Picture 4" descr="http://oxfordhotels.ws/wp-content/uploads/Oxford-uni-duke-of-humphrey_s-library-bodleian-oxford-university-england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406697"/>
            <a:ext cx="2160240" cy="2201000"/>
          </a:xfrm>
          <a:prstGeom prst="rect">
            <a:avLst/>
          </a:prstGeom>
          <a:noFill/>
        </p:spPr>
      </p:pic>
      <p:pic>
        <p:nvPicPr>
          <p:cNvPr id="54278" name="Picture 6" descr="http://education.701pages.com/uploads/images/Oxford_University_students_academic_dress.jpg"/>
          <p:cNvPicPr>
            <a:picLocks noChangeAspect="1" noChangeArrowheads="1"/>
          </p:cNvPicPr>
          <p:nvPr/>
        </p:nvPicPr>
        <p:blipFill>
          <a:blip r:embed="rId5" cstate="print"/>
          <a:srcRect l="12195"/>
          <a:stretch>
            <a:fillRect/>
          </a:stretch>
        </p:blipFill>
        <p:spPr bwMode="auto">
          <a:xfrm>
            <a:off x="2411760" y="4437112"/>
            <a:ext cx="2592288" cy="22142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Oxford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Kde je to?</a:t>
            </a:r>
            <a:br>
              <a:rPr lang="sk-SK" b="1" dirty="0" smtClean="0"/>
            </a:br>
            <a:r>
              <a:rPr lang="sk-SK" b="1" dirty="0" smtClean="0"/>
              <a:t>13</a:t>
            </a:r>
            <a:endParaRPr lang="sk-SK" b="1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 smtClean="0"/>
              <a:t>jazero v Škótsku          (42 kilometrov dlhé a má hĺbku 226 metrov)</a:t>
            </a:r>
          </a:p>
          <a:p>
            <a:r>
              <a:rPr lang="sk-SK" dirty="0" smtClean="0"/>
              <a:t>podľa legiend sa v ňom nachádza príšera „</a:t>
            </a:r>
            <a:r>
              <a:rPr lang="sk-SK" dirty="0" err="1" smtClean="0"/>
              <a:t>Nessie</a:t>
            </a:r>
            <a:r>
              <a:rPr lang="sk-SK" dirty="0" smtClean="0"/>
              <a:t>“ – obluda, ktorá tu prežila ešte z čias praveku</a:t>
            </a:r>
            <a:endParaRPr lang="sk-SK" dirty="0"/>
          </a:p>
        </p:txBody>
      </p:sp>
      <p:pic>
        <p:nvPicPr>
          <p:cNvPr id="52226" name="Picture 2" descr="Súbor:LochNessUrquha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84784"/>
            <a:ext cx="4238962" cy="2808312"/>
          </a:xfrm>
          <a:prstGeom prst="rect">
            <a:avLst/>
          </a:prstGeom>
          <a:noFill/>
        </p:spPr>
      </p:pic>
      <p:pic>
        <p:nvPicPr>
          <p:cNvPr id="52228" name="Picture 4" descr="http://images1.fanpop.com/images/photos/2200000/Here-s-Nessie-loch-ness-monster-2245490-1600-1200.jpg"/>
          <p:cNvPicPr>
            <a:picLocks noChangeAspect="1" noChangeArrowheads="1"/>
          </p:cNvPicPr>
          <p:nvPr/>
        </p:nvPicPr>
        <p:blipFill>
          <a:blip r:embed="rId4" cstate="print"/>
          <a:srcRect t="13800" b="11624"/>
          <a:stretch>
            <a:fillRect/>
          </a:stretch>
        </p:blipFill>
        <p:spPr bwMode="auto">
          <a:xfrm>
            <a:off x="179512" y="4481736"/>
            <a:ext cx="4248472" cy="2376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Loch</a:t>
            </a:r>
            <a:r>
              <a:rPr lang="sk-SK" dirty="0" smtClean="0"/>
              <a:t> </a:t>
            </a:r>
            <a:r>
              <a:rPr lang="sk-SK" dirty="0" err="1" smtClean="0"/>
              <a:t>Ness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Kde je to?</a:t>
            </a:r>
            <a:br>
              <a:rPr lang="sk-SK" b="1" dirty="0" smtClean="0"/>
            </a:br>
            <a:r>
              <a:rPr lang="sk-SK" b="1" dirty="0" smtClean="0"/>
              <a:t>14</a:t>
            </a:r>
            <a:endParaRPr lang="sk-SK" b="1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/>
              <a:t>mesto v severozápadnom Anglicku – v minulosti známe centrum priemyselnej revolúcie</a:t>
            </a:r>
          </a:p>
          <a:p>
            <a:r>
              <a:rPr lang="sk-SK" dirty="0" smtClean="0"/>
              <a:t>je známe aj v športovom svete predovšetkým svojimi futbalovými klubmi (štadiónom </a:t>
            </a:r>
            <a:r>
              <a:rPr lang="sk-SK" dirty="0" err="1" smtClean="0"/>
              <a:t>Old</a:t>
            </a:r>
            <a:r>
              <a:rPr lang="sk-SK" dirty="0" smtClean="0"/>
              <a:t> </a:t>
            </a:r>
            <a:r>
              <a:rPr lang="sk-SK" dirty="0" err="1" smtClean="0"/>
              <a:t>Trafford</a:t>
            </a:r>
            <a:r>
              <a:rPr lang="sk-SK" dirty="0" smtClean="0"/>
              <a:t> a trénerom Sir </a:t>
            </a:r>
            <a:r>
              <a:rPr lang="sk-SK" dirty="0" err="1" smtClean="0"/>
              <a:t>Alex</a:t>
            </a:r>
            <a:r>
              <a:rPr lang="sk-SK" dirty="0" smtClean="0"/>
              <a:t> </a:t>
            </a:r>
            <a:r>
              <a:rPr lang="sk-SK" dirty="0" err="1" smtClean="0"/>
              <a:t>Fergusonom</a:t>
            </a:r>
            <a:r>
              <a:rPr lang="sk-SK" dirty="0" smtClean="0"/>
              <a:t>) </a:t>
            </a:r>
            <a:endParaRPr lang="sk-SK" dirty="0"/>
          </a:p>
        </p:txBody>
      </p:sp>
      <p:pic>
        <p:nvPicPr>
          <p:cNvPr id="56322" name="Picture 2" descr="http://uk.cameloteurope.com/fotos/camelot-SalfordLandscaoe-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340768"/>
            <a:ext cx="4416379" cy="3310351"/>
          </a:xfrm>
          <a:prstGeom prst="rect">
            <a:avLst/>
          </a:prstGeom>
          <a:noFill/>
        </p:spPr>
      </p:pic>
      <p:pic>
        <p:nvPicPr>
          <p:cNvPr id="56324" name="Picture 4" descr="http://static.guim.co.uk/sys-images/Football/Pix/pictures/2010/10/19/1287518056883/Sir-Alex-Ferguson-Rooney-00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1" y="4221088"/>
            <a:ext cx="4394853" cy="26369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Manchester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Kde je to?</a:t>
            </a:r>
            <a:br>
              <a:rPr lang="sk-SK" dirty="0" smtClean="0"/>
            </a:br>
            <a:r>
              <a:rPr lang="sk-SK" dirty="0" smtClean="0"/>
              <a:t>15</a:t>
            </a:r>
            <a:endParaRPr lang="sk-SK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 smtClean="0"/>
              <a:t>najväčšia z bývalých britských kolónií </a:t>
            </a:r>
          </a:p>
          <a:p>
            <a:r>
              <a:rPr lang="sk-SK" dirty="0" smtClean="0"/>
              <a:t>dnes súčasť Britského spoločenstva národov (</a:t>
            </a:r>
            <a:r>
              <a:rPr lang="sk-SK" dirty="0" err="1" smtClean="0"/>
              <a:t>Commonwealth</a:t>
            </a:r>
            <a:r>
              <a:rPr lang="sk-SK" dirty="0" smtClean="0"/>
              <a:t>)</a:t>
            </a:r>
          </a:p>
          <a:p>
            <a:r>
              <a:rPr lang="sk-SK" dirty="0" smtClean="0"/>
              <a:t>druhý najväčší štát na Zemi</a:t>
            </a:r>
          </a:p>
          <a:p>
            <a:r>
              <a:rPr lang="sk-SK" dirty="0" smtClean="0"/>
              <a:t>počet obyvateľov:       32 mil.</a:t>
            </a:r>
            <a:endParaRPr lang="sk-SK" dirty="0"/>
          </a:p>
        </p:txBody>
      </p:sp>
      <p:pic>
        <p:nvPicPr>
          <p:cNvPr id="62466" name="Picture 2" descr="Soubor:Canada (orthographic projection)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916832"/>
            <a:ext cx="4176464" cy="41764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Čo je to?</a:t>
            </a:r>
            <a:br>
              <a:rPr lang="sk-SK" b="1" dirty="0" smtClean="0"/>
            </a:br>
            <a:r>
              <a:rPr lang="sk-SK" b="1" dirty="0" smtClean="0"/>
              <a:t>16</a:t>
            </a:r>
            <a:endParaRPr lang="sk-SK" b="1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literárna postava, ktorú vytvoril Sir </a:t>
            </a:r>
            <a:r>
              <a:rPr lang="cs-CZ" dirty="0" err="1" smtClean="0"/>
              <a:t>Arthur</a:t>
            </a:r>
            <a:r>
              <a:rPr lang="cs-CZ" dirty="0" smtClean="0"/>
              <a:t> </a:t>
            </a:r>
            <a:r>
              <a:rPr lang="cs-CZ" dirty="0" err="1" smtClean="0"/>
              <a:t>Conan</a:t>
            </a:r>
            <a:r>
              <a:rPr lang="cs-CZ" dirty="0" smtClean="0"/>
              <a:t> </a:t>
            </a:r>
            <a:r>
              <a:rPr lang="cs-CZ" dirty="0" err="1" smtClean="0"/>
              <a:t>Doyle</a:t>
            </a:r>
            <a:endParaRPr lang="cs-CZ" dirty="0" smtClean="0"/>
          </a:p>
          <a:p>
            <a:r>
              <a:rPr lang="cs-CZ" dirty="0" smtClean="0"/>
              <a:t>jedná </a:t>
            </a:r>
            <a:r>
              <a:rPr lang="cs-CZ" dirty="0" err="1" smtClean="0"/>
              <a:t>sa</a:t>
            </a:r>
            <a:r>
              <a:rPr lang="cs-CZ" dirty="0" smtClean="0"/>
              <a:t> o </a:t>
            </a:r>
            <a:r>
              <a:rPr lang="cs-CZ" dirty="0" err="1" smtClean="0"/>
              <a:t>súkromného</a:t>
            </a:r>
            <a:r>
              <a:rPr lang="cs-CZ" dirty="0" smtClean="0"/>
              <a:t> </a:t>
            </a:r>
            <a:r>
              <a:rPr lang="cs-CZ" dirty="0" err="1" smtClean="0"/>
              <a:t>detektíva</a:t>
            </a:r>
            <a:r>
              <a:rPr lang="cs-CZ" dirty="0" smtClean="0"/>
              <a:t>, </a:t>
            </a:r>
            <a:r>
              <a:rPr lang="cs-CZ" dirty="0" err="1" smtClean="0"/>
              <a:t>ktorého</a:t>
            </a:r>
            <a:r>
              <a:rPr lang="cs-CZ" dirty="0" smtClean="0"/>
              <a:t> </a:t>
            </a:r>
            <a:r>
              <a:rPr lang="cs-CZ" dirty="0" err="1" smtClean="0"/>
              <a:t>najväčšou</a:t>
            </a:r>
            <a:r>
              <a:rPr lang="cs-CZ" dirty="0" smtClean="0"/>
              <a:t> </a:t>
            </a:r>
            <a:r>
              <a:rPr lang="cs-CZ" dirty="0" err="1" smtClean="0"/>
              <a:t>záľubou</a:t>
            </a:r>
            <a:r>
              <a:rPr lang="cs-CZ" dirty="0" smtClean="0"/>
              <a:t> je </a:t>
            </a:r>
            <a:r>
              <a:rPr lang="cs-CZ" dirty="0" smtClean="0"/>
              <a:t>hra </a:t>
            </a:r>
            <a:r>
              <a:rPr lang="cs-CZ" dirty="0" smtClean="0"/>
              <a:t>na </a:t>
            </a:r>
            <a:r>
              <a:rPr lang="cs-CZ" dirty="0" err="1" smtClean="0"/>
              <a:t>husliach</a:t>
            </a:r>
            <a:endParaRPr lang="cs-CZ" dirty="0" smtClean="0"/>
          </a:p>
          <a:p>
            <a:r>
              <a:rPr lang="sk-SK" dirty="0" err="1" smtClean="0"/>
              <a:t>ďaľšími</a:t>
            </a:r>
            <a:r>
              <a:rPr lang="sk-SK" dirty="0" smtClean="0"/>
              <a:t> poznávacími znakmi sú lupa, kockovaná čapica a chemické pokusy</a:t>
            </a:r>
            <a:endParaRPr lang="cs-CZ" dirty="0" smtClean="0"/>
          </a:p>
          <a:p>
            <a:endParaRPr lang="sk-SK" dirty="0"/>
          </a:p>
        </p:txBody>
      </p:sp>
      <p:pic>
        <p:nvPicPr>
          <p:cNvPr id="64514" name="Picture 2" descr="http://4.bp.blogspot.com/-8mL5JOS8KcY/T6xNwK02uKI/AAAAAAAAFVE/q4lGwKfOlFE/s800/UJ2AF00Z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687150"/>
            <a:ext cx="3312368" cy="44164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Kto je to?</a:t>
            </a:r>
            <a:br>
              <a:rPr lang="sk-SK" b="1" dirty="0" smtClean="0"/>
            </a:br>
            <a:r>
              <a:rPr lang="sk-SK" b="1" dirty="0" smtClean="0"/>
              <a:t>2</a:t>
            </a:r>
            <a:endParaRPr lang="sk-SK" b="1" dirty="0"/>
          </a:p>
        </p:txBody>
      </p:sp>
      <p:pic>
        <p:nvPicPr>
          <p:cNvPr id="5" name="Zástupný symbol pro obsah 4" descr="GodfreyKneller-IsaacNewton-1689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828855" y="1600200"/>
            <a:ext cx="3295290" cy="4525963"/>
          </a:xfrm>
        </p:spPr>
      </p:pic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 smtClean="0"/>
              <a:t>* 1643  -  † 1727</a:t>
            </a:r>
          </a:p>
          <a:p>
            <a:r>
              <a:rPr lang="sk-SK" dirty="0" smtClean="0"/>
              <a:t>anglický </a:t>
            </a:r>
            <a:r>
              <a:rPr lang="sk-SK" b="1" dirty="0" smtClean="0"/>
              <a:t>fyzik</a:t>
            </a:r>
            <a:r>
              <a:rPr lang="sk-SK" dirty="0" smtClean="0"/>
              <a:t>, matematik a filozof</a:t>
            </a:r>
          </a:p>
          <a:p>
            <a:r>
              <a:rPr lang="sk-SK" dirty="0" smtClean="0"/>
              <a:t>jeho objavy v matematike, optike a mechanike položili základy pre modernú fyziku</a:t>
            </a:r>
          </a:p>
          <a:p>
            <a:endParaRPr lang="sk-SK" dirty="0"/>
          </a:p>
        </p:txBody>
      </p:sp>
      <p:pic>
        <p:nvPicPr>
          <p:cNvPr id="8" name="Obrázek 7" descr="jablk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60232" y="4941168"/>
            <a:ext cx="1057656" cy="1054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Sherlock</a:t>
            </a:r>
            <a:r>
              <a:rPr lang="sk-SK" dirty="0" smtClean="0"/>
              <a:t> </a:t>
            </a:r>
            <a:r>
              <a:rPr lang="sk-SK" dirty="0" err="1" smtClean="0"/>
              <a:t>Holmes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Čo je to?</a:t>
            </a:r>
            <a:br>
              <a:rPr lang="sk-SK" b="1" dirty="0" smtClean="0"/>
            </a:br>
            <a:r>
              <a:rPr lang="sk-SK" b="1" dirty="0" smtClean="0"/>
              <a:t>17</a:t>
            </a:r>
            <a:endParaRPr lang="sk-SK" b="1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typická škótska skladaná </a:t>
            </a:r>
            <a:r>
              <a:rPr lang="sk-SK" dirty="0" err="1" smtClean="0"/>
              <a:t>zavinovacia</a:t>
            </a:r>
            <a:r>
              <a:rPr lang="sk-SK" dirty="0" smtClean="0"/>
              <a:t> „sukňa“ po kolená, vyrobená z vlny, ktorú nosia muži</a:t>
            </a:r>
          </a:p>
          <a:p>
            <a:r>
              <a:rPr lang="sk-SK" dirty="0" smtClean="0"/>
              <a:t>pod touto sukňou sa podľa tradície nenosí nič, ale v súčasnosti a hlavne pri formálnych podujatiach to nie je pravidlom</a:t>
            </a:r>
            <a:endParaRPr lang="sk-SK" dirty="0"/>
          </a:p>
        </p:txBody>
      </p:sp>
      <p:pic>
        <p:nvPicPr>
          <p:cNvPr id="58370" name="Picture 2" descr="http://2.bp.blogspot.com/-iAOmLhLpO-8/ULd2lUPXOHI/AAAAAAAABec/CPcXJQPfpIQ/s1600/Kilt+model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618538"/>
            <a:ext cx="3384376" cy="47011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kilt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Čo je to? </a:t>
            </a:r>
            <a:br>
              <a:rPr lang="sk-SK" b="1" dirty="0" smtClean="0"/>
            </a:br>
            <a:r>
              <a:rPr lang="sk-SK" b="1" dirty="0" smtClean="0"/>
              <a:t>18</a:t>
            </a:r>
            <a:endParaRPr lang="sk-SK" b="1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 err="1" smtClean="0"/>
              <a:t>James</a:t>
            </a:r>
            <a:r>
              <a:rPr lang="sk-SK" dirty="0" smtClean="0"/>
              <a:t> </a:t>
            </a:r>
            <a:r>
              <a:rPr lang="sk-SK" dirty="0" err="1" smtClean="0"/>
              <a:t>Bond</a:t>
            </a:r>
            <a:r>
              <a:rPr lang="sk-SK" dirty="0" smtClean="0"/>
              <a:t> je hlavná postava rovnomennej série kníh od </a:t>
            </a:r>
            <a:r>
              <a:rPr lang="sk-SK" dirty="0" err="1" smtClean="0"/>
              <a:t>Iana</a:t>
            </a:r>
            <a:r>
              <a:rPr lang="sk-SK" dirty="0" smtClean="0"/>
              <a:t> </a:t>
            </a:r>
            <a:r>
              <a:rPr lang="sk-SK" dirty="0" err="1" smtClean="0"/>
              <a:t>Fleminga</a:t>
            </a:r>
            <a:r>
              <a:rPr lang="sk-SK" dirty="0" smtClean="0"/>
              <a:t> a filmov</a:t>
            </a:r>
          </a:p>
          <a:p>
            <a:r>
              <a:rPr lang="sk-SK" dirty="0" err="1" smtClean="0"/>
              <a:t>James</a:t>
            </a:r>
            <a:r>
              <a:rPr lang="sk-SK" dirty="0" smtClean="0"/>
              <a:t> </a:t>
            </a:r>
            <a:r>
              <a:rPr lang="sk-SK" dirty="0" err="1" smtClean="0"/>
              <a:t>Bond</a:t>
            </a:r>
            <a:r>
              <a:rPr lang="sk-SK" dirty="0" smtClean="0"/>
              <a:t> je agent britskej tajnej služby MI6 pod číslom 007</a:t>
            </a:r>
          </a:p>
          <a:p>
            <a:r>
              <a:rPr lang="sk-SK" dirty="0" err="1" smtClean="0"/>
              <a:t>James</a:t>
            </a:r>
            <a:r>
              <a:rPr lang="sk-SK" dirty="0" smtClean="0"/>
              <a:t> </a:t>
            </a:r>
            <a:r>
              <a:rPr lang="sk-SK" dirty="0" err="1" smtClean="0"/>
              <a:t>Bond</a:t>
            </a:r>
            <a:r>
              <a:rPr lang="sk-SK" dirty="0" smtClean="0"/>
              <a:t> jazdí na aute ...</a:t>
            </a:r>
            <a:endParaRPr lang="sk-SK" dirty="0"/>
          </a:p>
        </p:txBody>
      </p:sp>
      <p:pic>
        <p:nvPicPr>
          <p:cNvPr id="60418" name="Picture 2" descr="http://www.webwombat.com.au/motoring/images/aston-martin-dbs-james-bond-007-film-22-bi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060848"/>
            <a:ext cx="4333410" cy="34667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Aston</a:t>
            </a:r>
            <a:r>
              <a:rPr lang="sk-SK" smtClean="0"/>
              <a:t> Martin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Správne odpovede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sk-SK" dirty="0" smtClean="0"/>
              <a:t>1 – kráľovná Alžbeta II</a:t>
            </a:r>
          </a:p>
          <a:p>
            <a:pPr>
              <a:buNone/>
            </a:pPr>
            <a:r>
              <a:rPr lang="sk-SK" dirty="0" smtClean="0"/>
              <a:t>2 – </a:t>
            </a:r>
            <a:r>
              <a:rPr lang="sk-SK" dirty="0" err="1" smtClean="0"/>
              <a:t>Isaac</a:t>
            </a:r>
            <a:r>
              <a:rPr lang="sk-SK" dirty="0" smtClean="0"/>
              <a:t> Newton</a:t>
            </a:r>
          </a:p>
          <a:p>
            <a:pPr>
              <a:buNone/>
            </a:pPr>
            <a:r>
              <a:rPr lang="sk-SK" dirty="0" smtClean="0"/>
              <a:t>3 – </a:t>
            </a:r>
            <a:r>
              <a:rPr lang="sk-SK" dirty="0" err="1" smtClean="0"/>
              <a:t>Winston</a:t>
            </a:r>
            <a:r>
              <a:rPr lang="sk-SK" dirty="0" smtClean="0"/>
              <a:t> </a:t>
            </a:r>
            <a:r>
              <a:rPr lang="sk-SK" dirty="0" err="1" smtClean="0"/>
              <a:t>Churchill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4 – </a:t>
            </a:r>
            <a:r>
              <a:rPr lang="sk-SK" dirty="0" err="1" smtClean="0"/>
              <a:t>Hugh</a:t>
            </a:r>
            <a:r>
              <a:rPr lang="sk-SK" dirty="0" smtClean="0"/>
              <a:t> Grant</a:t>
            </a:r>
          </a:p>
          <a:p>
            <a:pPr>
              <a:buNone/>
            </a:pPr>
            <a:r>
              <a:rPr lang="sk-SK" dirty="0" smtClean="0"/>
              <a:t>5 - </a:t>
            </a:r>
            <a:r>
              <a:rPr lang="sk-SK" dirty="0" err="1" smtClean="0"/>
              <a:t>Charles</a:t>
            </a:r>
            <a:r>
              <a:rPr lang="sk-SK" dirty="0" smtClean="0"/>
              <a:t> Darwin</a:t>
            </a:r>
          </a:p>
          <a:p>
            <a:pPr>
              <a:buNone/>
            </a:pPr>
            <a:r>
              <a:rPr lang="sk-SK" dirty="0" smtClean="0"/>
              <a:t>6 – </a:t>
            </a:r>
            <a:r>
              <a:rPr lang="sk-SK" dirty="0" err="1" smtClean="0"/>
              <a:t>Joanne</a:t>
            </a:r>
            <a:r>
              <a:rPr lang="sk-SK" dirty="0" smtClean="0"/>
              <a:t> </a:t>
            </a:r>
            <a:r>
              <a:rPr lang="sk-SK" dirty="0" err="1" smtClean="0"/>
              <a:t>Rowlingová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7 – </a:t>
            </a:r>
            <a:r>
              <a:rPr lang="sk-SK" dirty="0" err="1" smtClean="0"/>
              <a:t>David</a:t>
            </a:r>
            <a:r>
              <a:rPr lang="sk-SK" dirty="0" smtClean="0"/>
              <a:t> </a:t>
            </a:r>
            <a:r>
              <a:rPr lang="sk-SK" dirty="0" err="1" smtClean="0"/>
              <a:t>Beckham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8 – </a:t>
            </a:r>
            <a:r>
              <a:rPr lang="sk-SK" dirty="0" err="1" smtClean="0"/>
              <a:t>James</a:t>
            </a:r>
            <a:r>
              <a:rPr lang="sk-SK" dirty="0" smtClean="0"/>
              <a:t> </a:t>
            </a:r>
            <a:r>
              <a:rPr lang="sk-SK" dirty="0" err="1" smtClean="0"/>
              <a:t>Cook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9 – </a:t>
            </a:r>
            <a:r>
              <a:rPr lang="sk-SK" dirty="0" err="1" smtClean="0"/>
              <a:t>William</a:t>
            </a:r>
            <a:r>
              <a:rPr lang="sk-SK" dirty="0" smtClean="0"/>
              <a:t> Shakespeare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sk-SK" dirty="0" smtClean="0"/>
              <a:t>10 – </a:t>
            </a:r>
            <a:r>
              <a:rPr lang="sk-SK" dirty="0" err="1" smtClean="0"/>
              <a:t>The</a:t>
            </a:r>
            <a:r>
              <a:rPr lang="sk-SK" dirty="0" smtClean="0"/>
              <a:t> </a:t>
            </a:r>
            <a:r>
              <a:rPr lang="sk-SK" dirty="0" err="1" smtClean="0"/>
              <a:t>Beatles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11 - </a:t>
            </a:r>
            <a:r>
              <a:rPr lang="sk-SK" dirty="0" err="1" smtClean="0"/>
              <a:t>Stonehenge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12 – </a:t>
            </a:r>
            <a:r>
              <a:rPr lang="sk-SK" dirty="0" err="1" smtClean="0"/>
              <a:t>Oxford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13 – </a:t>
            </a:r>
            <a:r>
              <a:rPr lang="sk-SK" dirty="0" err="1" smtClean="0"/>
              <a:t>Loch</a:t>
            </a:r>
            <a:r>
              <a:rPr lang="sk-SK" dirty="0" smtClean="0"/>
              <a:t> </a:t>
            </a:r>
            <a:r>
              <a:rPr lang="sk-SK" dirty="0" err="1" smtClean="0"/>
              <a:t>Ness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14 – Manchester</a:t>
            </a:r>
          </a:p>
          <a:p>
            <a:pPr>
              <a:buNone/>
            </a:pPr>
            <a:r>
              <a:rPr lang="sk-SK" dirty="0" smtClean="0"/>
              <a:t>15 – Kanada</a:t>
            </a:r>
          </a:p>
          <a:p>
            <a:pPr>
              <a:buNone/>
            </a:pPr>
            <a:r>
              <a:rPr lang="sk-SK" dirty="0" smtClean="0"/>
              <a:t>16 – </a:t>
            </a:r>
            <a:r>
              <a:rPr lang="sk-SK" dirty="0" err="1" smtClean="0"/>
              <a:t>Sherlock</a:t>
            </a:r>
            <a:r>
              <a:rPr lang="sk-SK" dirty="0" smtClean="0"/>
              <a:t> </a:t>
            </a:r>
            <a:r>
              <a:rPr lang="sk-SK" dirty="0" err="1" smtClean="0"/>
              <a:t>Holmes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17 – </a:t>
            </a:r>
            <a:r>
              <a:rPr lang="sk-SK" dirty="0" err="1" smtClean="0"/>
              <a:t>kilt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18 – </a:t>
            </a:r>
            <a:r>
              <a:rPr lang="sk-SK" dirty="0" err="1" smtClean="0"/>
              <a:t>Aston</a:t>
            </a:r>
            <a:r>
              <a:rPr lang="sk-SK" dirty="0" smtClean="0"/>
              <a:t> Martin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Isaac</a:t>
            </a:r>
            <a:r>
              <a:rPr lang="sk-SK" dirty="0" smtClean="0"/>
              <a:t> Newton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Kto je to?</a:t>
            </a:r>
            <a:br>
              <a:rPr lang="sk-SK" b="1" dirty="0" smtClean="0"/>
            </a:br>
            <a:r>
              <a:rPr lang="sk-SK" b="1" dirty="0" smtClean="0"/>
              <a:t>3</a:t>
            </a:r>
            <a:endParaRPr lang="sk-SK" b="1" dirty="0"/>
          </a:p>
        </p:txBody>
      </p:sp>
      <p:pic>
        <p:nvPicPr>
          <p:cNvPr id="5" name="Zástupný symbol pro obsah 4" descr="churchillDM0302_468x542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522486" y="1600200"/>
            <a:ext cx="3908027" cy="4525963"/>
          </a:xfrm>
        </p:spPr>
      </p:pic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* 1874   -  † 1965</a:t>
            </a:r>
          </a:p>
          <a:p>
            <a:r>
              <a:rPr lang="sk-SK" dirty="0" smtClean="0"/>
              <a:t>bol britský politik, premiér Spojeného kráľovstva v rokoch 1940 - 1945 a 1951-1955</a:t>
            </a:r>
          </a:p>
          <a:p>
            <a:r>
              <a:rPr lang="sk-SK" dirty="0" smtClean="0"/>
              <a:t>je považovaný za jedného z najvýznamnejších štátnikov 20. storočia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Winston</a:t>
            </a:r>
            <a:r>
              <a:rPr lang="sk-SK" dirty="0" smtClean="0"/>
              <a:t> </a:t>
            </a:r>
            <a:r>
              <a:rPr lang="sk-SK" dirty="0" err="1" smtClean="0"/>
              <a:t>Churchill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Kto je to?</a:t>
            </a:r>
            <a:br>
              <a:rPr lang="sk-SK" b="1" dirty="0" smtClean="0"/>
            </a:br>
            <a:r>
              <a:rPr lang="sk-SK" b="1" dirty="0" smtClean="0"/>
              <a:t>4</a:t>
            </a:r>
            <a:endParaRPr lang="sk-SK" dirty="0"/>
          </a:p>
        </p:txBody>
      </p:sp>
      <p:pic>
        <p:nvPicPr>
          <p:cNvPr id="5" name="Zástupný symbol pro obsah 4" descr="hugh-grant-12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rcRect b="3226"/>
          <a:stretch>
            <a:fillRect/>
          </a:stretch>
        </p:blipFill>
        <p:spPr>
          <a:xfrm>
            <a:off x="755576" y="1700808"/>
            <a:ext cx="3044787" cy="4320480"/>
          </a:xfrm>
        </p:spPr>
      </p:pic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 smtClean="0"/>
              <a:t>* 1960</a:t>
            </a:r>
          </a:p>
          <a:p>
            <a:r>
              <a:rPr lang="sk-SK" dirty="0" smtClean="0"/>
              <a:t>britský herec, ocenený Zlatým glóbusom</a:t>
            </a:r>
          </a:p>
          <a:p>
            <a:r>
              <a:rPr lang="sk-SK" dirty="0" smtClean="0"/>
              <a:t>vyštudoval angličtinu</a:t>
            </a:r>
          </a:p>
          <a:p>
            <a:r>
              <a:rPr lang="sk-SK" dirty="0" smtClean="0"/>
              <a:t>filmografia: Štyri svadby a jeden pohreb, </a:t>
            </a:r>
            <a:r>
              <a:rPr lang="sk-SK" dirty="0" err="1" smtClean="0"/>
              <a:t>Notting</a:t>
            </a:r>
            <a:r>
              <a:rPr lang="sk-SK" dirty="0" smtClean="0"/>
              <a:t> </a:t>
            </a:r>
            <a:r>
              <a:rPr lang="sk-SK" dirty="0" err="1" smtClean="0"/>
              <a:t>Hill</a:t>
            </a:r>
            <a:r>
              <a:rPr lang="sk-SK" dirty="0" smtClean="0"/>
              <a:t>, Láska nebeská, Denník </a:t>
            </a:r>
            <a:r>
              <a:rPr lang="sk-SK" dirty="0" err="1" smtClean="0"/>
              <a:t>Bridget</a:t>
            </a:r>
            <a:r>
              <a:rPr lang="sk-SK" dirty="0" smtClean="0"/>
              <a:t> </a:t>
            </a:r>
            <a:r>
              <a:rPr lang="sk-SK" dirty="0" err="1" smtClean="0"/>
              <a:t>Jonesovej</a:t>
            </a:r>
            <a:r>
              <a:rPr lang="sk-SK" dirty="0" smtClean="0"/>
              <a:t> ...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Hugh</a:t>
            </a:r>
            <a:r>
              <a:rPr lang="sk-SK" dirty="0" smtClean="0"/>
              <a:t> Grant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Kto je to?</a:t>
            </a:r>
            <a:br>
              <a:rPr lang="sk-SK" b="1" dirty="0" smtClean="0"/>
            </a:br>
            <a:r>
              <a:rPr lang="sk-SK" b="1" dirty="0" smtClean="0"/>
              <a:t>5</a:t>
            </a:r>
            <a:endParaRPr lang="sk-SK" b="1" dirty="0"/>
          </a:p>
        </p:txBody>
      </p:sp>
      <p:pic>
        <p:nvPicPr>
          <p:cNvPr id="5" name="Zástupný symbol pro obsah 4" descr="Charles_Darwin_aged_51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627082" y="1600200"/>
            <a:ext cx="3698836" cy="4525963"/>
          </a:xfrm>
        </p:spPr>
      </p:pic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 smtClean="0"/>
              <a:t>* 1809  -  † 1882</a:t>
            </a:r>
          </a:p>
          <a:p>
            <a:r>
              <a:rPr lang="sk-SK" dirty="0" smtClean="0"/>
              <a:t>bol britský prírodovedec</a:t>
            </a:r>
          </a:p>
          <a:p>
            <a:r>
              <a:rPr lang="sk-SK" dirty="0" smtClean="0"/>
              <a:t>zapísal sa do dejín ako pôvodca teórie evolúcie prirodzeným vývojom</a:t>
            </a:r>
          </a:p>
          <a:p>
            <a:r>
              <a:rPr lang="sk-SK" dirty="0" smtClean="0"/>
              <a:t>(evolúcia zo spoločného predka je základným vedeckým vysvetlením pestrosti prírody)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735</Words>
  <Application>Microsoft Office PowerPoint</Application>
  <PresentationFormat>Prezentácia na obrazovke (4:3)</PresentationFormat>
  <Paragraphs>132</Paragraphs>
  <Slides>35</Slides>
  <Notes>20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35</vt:i4>
      </vt:variant>
    </vt:vector>
  </HeadingPairs>
  <TitlesOfParts>
    <vt:vector size="36" baseType="lpstr">
      <vt:lpstr>Motiv sady Office</vt:lpstr>
      <vt:lpstr>KTO JE TO? ČO JE TO? KDE JE TO?</vt:lpstr>
      <vt:lpstr>Kto je to? 1</vt:lpstr>
      <vt:lpstr>Kto je to? 2</vt:lpstr>
      <vt:lpstr>Isaac Newton</vt:lpstr>
      <vt:lpstr>Kto je to? 3</vt:lpstr>
      <vt:lpstr>Winston Churchill</vt:lpstr>
      <vt:lpstr>Kto je to? 4</vt:lpstr>
      <vt:lpstr>Hugh Grant</vt:lpstr>
      <vt:lpstr>Kto je to? 5</vt:lpstr>
      <vt:lpstr>Charles Darwin</vt:lpstr>
      <vt:lpstr>Kto je to? 6</vt:lpstr>
      <vt:lpstr>Joanne Rowlingová</vt:lpstr>
      <vt:lpstr>Kto je to? 7</vt:lpstr>
      <vt:lpstr>Kto je to?  8</vt:lpstr>
      <vt:lpstr>James Cook</vt:lpstr>
      <vt:lpstr>Kto je to? 9</vt:lpstr>
      <vt:lpstr>William Shakespeare</vt:lpstr>
      <vt:lpstr>Kto je to? 10</vt:lpstr>
      <vt:lpstr>The Beatles</vt:lpstr>
      <vt:lpstr>Kde je to? 11</vt:lpstr>
      <vt:lpstr>Stonehenge</vt:lpstr>
      <vt:lpstr>Kde je to? 12</vt:lpstr>
      <vt:lpstr>Oxford</vt:lpstr>
      <vt:lpstr>Kde je to? 13</vt:lpstr>
      <vt:lpstr>Loch Ness</vt:lpstr>
      <vt:lpstr>Kde je to? 14</vt:lpstr>
      <vt:lpstr>Manchester</vt:lpstr>
      <vt:lpstr>Kde je to? 15</vt:lpstr>
      <vt:lpstr>Čo je to? 16</vt:lpstr>
      <vt:lpstr>Sherlock Holmes</vt:lpstr>
      <vt:lpstr>Čo je to? 17</vt:lpstr>
      <vt:lpstr>kilt</vt:lpstr>
      <vt:lpstr>Čo je to?  18</vt:lpstr>
      <vt:lpstr>Aston Martin</vt:lpstr>
      <vt:lpstr>Správne odpovede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KTO JE TO?</dc:title>
  <dc:creator>tatino</dc:creator>
  <cp:lastModifiedBy>hp</cp:lastModifiedBy>
  <cp:revision>42</cp:revision>
  <dcterms:created xsi:type="dcterms:W3CDTF">2011-07-17T12:43:51Z</dcterms:created>
  <dcterms:modified xsi:type="dcterms:W3CDTF">2020-12-10T06:35:05Z</dcterms:modified>
</cp:coreProperties>
</file>