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1" r:id="rId2"/>
    <p:sldId id="272" r:id="rId3"/>
    <p:sldId id="256" r:id="rId4"/>
    <p:sldId id="257" r:id="rId5"/>
    <p:sldId id="258" r:id="rId6"/>
    <p:sldId id="259" r:id="rId7"/>
    <p:sldId id="268" r:id="rId8"/>
    <p:sldId id="269" r:id="rId9"/>
    <p:sldId id="270" r:id="rId10"/>
    <p:sldId id="260" r:id="rId11"/>
    <p:sldId id="263" r:id="rId12"/>
    <p:sldId id="262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3BEB1-CBB7-474D-91B8-E40A937FB1C4}" type="datetimeFigureOut">
              <a:rPr lang="sk-SK" smtClean="0"/>
              <a:pPr/>
              <a:t>19.12.2017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5CA32-83E8-4CB8-9868-814E667A219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0C58-4730-4AB7-905F-223C5F9B8FC8}" type="datetimeFigureOut">
              <a:rPr lang="sk-SK" smtClean="0"/>
              <a:pPr/>
              <a:t>19.12.2017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6A07-AB45-42F2-AD53-FEF213BBF5A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0C58-4730-4AB7-905F-223C5F9B8FC8}" type="datetimeFigureOut">
              <a:rPr lang="sk-SK" smtClean="0"/>
              <a:pPr/>
              <a:t>19.12.2017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6A07-AB45-42F2-AD53-FEF213BBF5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0C58-4730-4AB7-905F-223C5F9B8FC8}" type="datetimeFigureOut">
              <a:rPr lang="sk-SK" smtClean="0"/>
              <a:pPr/>
              <a:t>19.12.2017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6A07-AB45-42F2-AD53-FEF213BBF5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0C58-4730-4AB7-905F-223C5F9B8FC8}" type="datetimeFigureOut">
              <a:rPr lang="sk-SK" smtClean="0"/>
              <a:pPr/>
              <a:t>19.12.2017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6A07-AB45-42F2-AD53-FEF213BBF5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0C58-4730-4AB7-905F-223C5F9B8FC8}" type="datetimeFigureOut">
              <a:rPr lang="sk-SK" smtClean="0"/>
              <a:pPr/>
              <a:t>19.12.2017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3EC6A07-AB45-42F2-AD53-FEF213BBF5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0C58-4730-4AB7-905F-223C5F9B8FC8}" type="datetimeFigureOut">
              <a:rPr lang="sk-SK" smtClean="0"/>
              <a:pPr/>
              <a:t>19.12.2017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6A07-AB45-42F2-AD53-FEF213BBF5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0C58-4730-4AB7-905F-223C5F9B8FC8}" type="datetimeFigureOut">
              <a:rPr lang="sk-SK" smtClean="0"/>
              <a:pPr/>
              <a:t>19.12.2017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6A07-AB45-42F2-AD53-FEF213BBF5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0C58-4730-4AB7-905F-223C5F9B8FC8}" type="datetimeFigureOut">
              <a:rPr lang="sk-SK" smtClean="0"/>
              <a:pPr/>
              <a:t>19.12.2017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6A07-AB45-42F2-AD53-FEF213BBF5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0C58-4730-4AB7-905F-223C5F9B8FC8}" type="datetimeFigureOut">
              <a:rPr lang="sk-SK" smtClean="0"/>
              <a:pPr/>
              <a:t>19.12.2017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6A07-AB45-42F2-AD53-FEF213BBF5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0C58-4730-4AB7-905F-223C5F9B8FC8}" type="datetimeFigureOut">
              <a:rPr lang="sk-SK" smtClean="0"/>
              <a:pPr/>
              <a:t>19.12.2017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6A07-AB45-42F2-AD53-FEF213BBF5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0C58-4730-4AB7-905F-223C5F9B8FC8}" type="datetimeFigureOut">
              <a:rPr lang="sk-SK" smtClean="0"/>
              <a:pPr/>
              <a:t>19.12.2017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6A07-AB45-42F2-AD53-FEF213BBF5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72D0C58-4730-4AB7-905F-223C5F9B8FC8}" type="datetimeFigureOut">
              <a:rPr lang="sk-SK" smtClean="0"/>
              <a:pPr/>
              <a:t>19.12.2017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EC6A07-AB45-42F2-AD53-FEF213BBF5A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7200" dirty="0" smtClean="0"/>
              <a:t>OPAKOVANIE...</a:t>
            </a:r>
            <a:endParaRPr lang="sk-SK" sz="7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Súvisiaci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9144000" cy="4657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5400" dirty="0" smtClean="0">
                <a:effectLst/>
                <a:latin typeface="Times New Roman" pitchFamily="18" charset="0"/>
                <a:cs typeface="Times New Roman" pitchFamily="18" charset="0"/>
              </a:rPr>
              <a:t>Vidiecke obce</a:t>
            </a:r>
            <a:endParaRPr lang="sk-SK" sz="5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Šípka dolu 3"/>
          <p:cNvSpPr/>
          <p:nvPr/>
        </p:nvSpPr>
        <p:spPr>
          <a:xfrm>
            <a:off x="1835696" y="1412776"/>
            <a:ext cx="648072" cy="100811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5652120" y="1412776"/>
            <a:ext cx="648072" cy="100811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323528" y="2492896"/>
            <a:ext cx="3816424" cy="8640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SÚSTREDENÉ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ál 6"/>
          <p:cNvSpPr/>
          <p:nvPr/>
        </p:nvSpPr>
        <p:spPr>
          <a:xfrm>
            <a:off x="4211960" y="2492896"/>
            <a:ext cx="3816424" cy="8640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ROZPTÝLENÉ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ravá zložená zátvorka 7"/>
          <p:cNvSpPr/>
          <p:nvPr/>
        </p:nvSpPr>
        <p:spPr>
          <a:xfrm rot="5400000">
            <a:off x="3563888" y="836712"/>
            <a:ext cx="1368152" cy="6408712"/>
          </a:xfrm>
          <a:prstGeom prst="rightBrace">
            <a:avLst/>
          </a:prstGeom>
          <a:ln w="1238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3203848" y="4869160"/>
            <a:ext cx="257391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ROZDIEL ???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Obrázok 10" descr="foto_let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798091"/>
          </a:xfrm>
          <a:prstGeom prst="rect">
            <a:avLst/>
          </a:prstGeom>
        </p:spPr>
      </p:pic>
      <p:pic>
        <p:nvPicPr>
          <p:cNvPr id="12" name="Obrázok 11" descr="kopani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4664"/>
            <a:ext cx="9144000" cy="6021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sz="5400" dirty="0" smtClean="0">
                <a:effectLst/>
              </a:rPr>
              <a:t>Urbanizácia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200" b="1" dirty="0" smtClean="0"/>
              <a:t>definícia: ?????? </a:t>
            </a:r>
          </a:p>
          <a:p>
            <a:endParaRPr lang="sk-SK" sz="3200" b="1" dirty="0" smtClean="0"/>
          </a:p>
          <a:p>
            <a:r>
              <a:rPr lang="sk-SK" sz="3200" b="1" dirty="0" smtClean="0"/>
              <a:t>Porovnanie rozvinutých a menej rozvinutých krajín </a:t>
            </a:r>
            <a:endParaRPr lang="sk-SK" sz="32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0" y="1700808"/>
            <a:ext cx="8965917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Ktoré veľkomesto, metropolu, </a:t>
            </a:r>
          </a:p>
          <a:p>
            <a:pPr algn="ctr"/>
            <a:r>
              <a:rPr lang="sk-SK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</a:t>
            </a:r>
            <a:r>
              <a:rPr lang="sk-SK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glomeráciu ... by ste chceli navštíviť </a:t>
            </a:r>
          </a:p>
          <a:p>
            <a:pPr algn="ctr"/>
            <a:r>
              <a:rPr lang="sk-SK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</a:t>
            </a:r>
            <a:r>
              <a:rPr lang="sk-SK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prečo ??? </a:t>
            </a:r>
            <a:endParaRPr lang="sk-SK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/>
          <p:cNvSpPr/>
          <p:nvPr/>
        </p:nvSpPr>
        <p:spPr>
          <a:xfrm>
            <a:off x="0" y="285728"/>
            <a:ext cx="4572000" cy="178595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rovnobežky</a:t>
            </a:r>
            <a:endParaRPr lang="sk-SK" sz="3600" b="1" dirty="0"/>
          </a:p>
        </p:txBody>
      </p:sp>
      <p:sp>
        <p:nvSpPr>
          <p:cNvPr id="5" name="Oblak 4"/>
          <p:cNvSpPr/>
          <p:nvPr/>
        </p:nvSpPr>
        <p:spPr>
          <a:xfrm>
            <a:off x="4357686" y="357166"/>
            <a:ext cx="4572000" cy="1785950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poludníky</a:t>
            </a:r>
            <a:endParaRPr lang="sk-SK" sz="3600" b="1" dirty="0"/>
          </a:p>
        </p:txBody>
      </p:sp>
      <p:sp>
        <p:nvSpPr>
          <p:cNvPr id="6" name="Oblak 5"/>
          <p:cNvSpPr/>
          <p:nvPr/>
        </p:nvSpPr>
        <p:spPr>
          <a:xfrm>
            <a:off x="2000232" y="1500174"/>
            <a:ext cx="4572000" cy="178595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Krajné body</a:t>
            </a:r>
            <a:endParaRPr lang="sk-SK" sz="3600" b="1" dirty="0"/>
          </a:p>
        </p:txBody>
      </p:sp>
      <p:sp>
        <p:nvSpPr>
          <p:cNvPr id="7" name="Oblak 6"/>
          <p:cNvSpPr/>
          <p:nvPr/>
        </p:nvSpPr>
        <p:spPr>
          <a:xfrm>
            <a:off x="0" y="2857496"/>
            <a:ext cx="4929190" cy="200026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Najvyšší + najnižší bod SR</a:t>
            </a:r>
            <a:endParaRPr lang="sk-SK" sz="3600" b="1" dirty="0"/>
          </a:p>
        </p:txBody>
      </p:sp>
      <p:sp>
        <p:nvSpPr>
          <p:cNvPr id="8" name="Oblak 7"/>
          <p:cNvSpPr/>
          <p:nvPr/>
        </p:nvSpPr>
        <p:spPr>
          <a:xfrm>
            <a:off x="4214810" y="2786058"/>
            <a:ext cx="4929190" cy="2000264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Jazerá?</a:t>
            </a:r>
            <a:endParaRPr lang="sk-SK" sz="3600" b="1" dirty="0"/>
          </a:p>
        </p:txBody>
      </p:sp>
      <p:sp>
        <p:nvSpPr>
          <p:cNvPr id="9" name="Oblak 8"/>
          <p:cNvSpPr/>
          <p:nvPr/>
        </p:nvSpPr>
        <p:spPr>
          <a:xfrm>
            <a:off x="2285984" y="4000504"/>
            <a:ext cx="4929190" cy="2000264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Ľadovcové formy reliéfu</a:t>
            </a:r>
            <a:endParaRPr lang="sk-SK" sz="3600" b="1" dirty="0"/>
          </a:p>
        </p:txBody>
      </p:sp>
      <p:sp>
        <p:nvSpPr>
          <p:cNvPr id="10" name="Oblak 9"/>
          <p:cNvSpPr/>
          <p:nvPr/>
        </p:nvSpPr>
        <p:spPr>
          <a:xfrm>
            <a:off x="-214346" y="4857736"/>
            <a:ext cx="4929190" cy="20002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Pôdne typy pohorí</a:t>
            </a:r>
            <a:endParaRPr lang="sk-SK" sz="3600" b="1" dirty="0"/>
          </a:p>
        </p:txBody>
      </p:sp>
      <p:sp>
        <p:nvSpPr>
          <p:cNvPr id="11" name="Oblak 10"/>
          <p:cNvSpPr/>
          <p:nvPr/>
        </p:nvSpPr>
        <p:spPr>
          <a:xfrm>
            <a:off x="4214810" y="4857736"/>
            <a:ext cx="4929190" cy="200026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Územná </a:t>
            </a:r>
            <a:r>
              <a:rPr lang="sk-SK" sz="3600" b="1" smtClean="0"/>
              <a:t>ochrana prírody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124868138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524500" cy="4143375"/>
          </a:xfrm>
          <a:prstGeom prst="rect">
            <a:avLst/>
          </a:prstGeom>
        </p:spPr>
      </p:pic>
      <p:pic>
        <p:nvPicPr>
          <p:cNvPr id="5" name="Obrázok 4" descr="foto_let1.jpg"/>
          <p:cNvPicPr>
            <a:picLocks noChangeAspect="1"/>
          </p:cNvPicPr>
          <p:nvPr/>
        </p:nvPicPr>
        <p:blipFill>
          <a:blip r:embed="rId3" cstate="print"/>
          <a:srcRect l="4119" t="5118" r="3077" b="6520"/>
          <a:stretch>
            <a:fillRect/>
          </a:stretch>
        </p:blipFill>
        <p:spPr>
          <a:xfrm>
            <a:off x="4067944" y="3264836"/>
            <a:ext cx="5076056" cy="3593163"/>
          </a:xfrm>
          <a:prstGeom prst="rect">
            <a:avLst/>
          </a:prstGeom>
        </p:spPr>
      </p:pic>
      <p:pic>
        <p:nvPicPr>
          <p:cNvPr id="6" name="Obrázok 5" descr="newyork.jpg"/>
          <p:cNvPicPr>
            <a:picLocks noChangeAspect="1"/>
          </p:cNvPicPr>
          <p:nvPr/>
        </p:nvPicPr>
        <p:blipFill>
          <a:blip r:embed="rId4" cstate="print"/>
          <a:srcRect r="11559"/>
          <a:stretch>
            <a:fillRect/>
          </a:stretch>
        </p:blipFill>
        <p:spPr>
          <a:xfrm>
            <a:off x="0" y="3686175"/>
            <a:ext cx="4211960" cy="3171825"/>
          </a:xfrm>
          <a:prstGeom prst="rect">
            <a:avLst/>
          </a:prstGeom>
        </p:spPr>
      </p:pic>
      <p:pic>
        <p:nvPicPr>
          <p:cNvPr id="7" name="Obrázok 6" descr="košice.jpg"/>
          <p:cNvPicPr>
            <a:picLocks noChangeAspect="1"/>
          </p:cNvPicPr>
          <p:nvPr/>
        </p:nvPicPr>
        <p:blipFill>
          <a:blip r:embed="rId5" cstate="print"/>
          <a:srcRect l="17600" r="13281"/>
          <a:stretch>
            <a:fillRect/>
          </a:stretch>
        </p:blipFill>
        <p:spPr>
          <a:xfrm>
            <a:off x="5508104" y="-1"/>
            <a:ext cx="3635896" cy="3506893"/>
          </a:xfrm>
          <a:prstGeom prst="rect">
            <a:avLst/>
          </a:prstGeom>
        </p:spPr>
      </p:pic>
      <p:sp>
        <p:nvSpPr>
          <p:cNvPr id="8" name="Obdĺžnik 7"/>
          <p:cNvSpPr/>
          <p:nvPr/>
        </p:nvSpPr>
        <p:spPr>
          <a:xfrm>
            <a:off x="2483768" y="2708920"/>
            <a:ext cx="4012637" cy="156966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96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SÍDLA</a:t>
            </a:r>
            <a:endParaRPr lang="sk-SK" sz="96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60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Čo je SÍDLO a OBEC???</a:t>
            </a:r>
            <a:endParaRPr lang="sk-SK" sz="6000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chat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9697" r="6061"/>
          <a:stretch>
            <a:fillRect/>
          </a:stretch>
        </p:blipFill>
        <p:spPr>
          <a:xfrm>
            <a:off x="251519" y="1827189"/>
            <a:ext cx="3800713" cy="4266107"/>
          </a:xfrm>
        </p:spPr>
      </p:pic>
      <p:pic>
        <p:nvPicPr>
          <p:cNvPr id="5" name="Obrázok 4" descr="foto_let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2132856"/>
            <a:ext cx="4745982" cy="3528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5400" dirty="0" smtClean="0">
                <a:effectLst/>
                <a:latin typeface="Times New Roman" pitchFamily="18" charset="0"/>
                <a:cs typeface="Times New Roman" pitchFamily="18" charset="0"/>
              </a:rPr>
              <a:t>Delenie OBCE</a:t>
            </a:r>
            <a:endParaRPr lang="sk-SK" sz="5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Šípka dolu 3"/>
          <p:cNvSpPr/>
          <p:nvPr/>
        </p:nvSpPr>
        <p:spPr>
          <a:xfrm>
            <a:off x="899592" y="1412776"/>
            <a:ext cx="2304256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5724128" y="1412776"/>
            <a:ext cx="2304256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467544" y="3068960"/>
            <a:ext cx="3456384" cy="1152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>
                <a:latin typeface="Times New Roman" pitchFamily="18" charset="0"/>
                <a:cs typeface="Times New Roman" pitchFamily="18" charset="0"/>
              </a:rPr>
              <a:t>mestské</a:t>
            </a:r>
            <a:endParaRPr lang="sk-SK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5076056" y="3068960"/>
            <a:ext cx="3456384" cy="1152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>
                <a:latin typeface="Times New Roman" pitchFamily="18" charset="0"/>
                <a:cs typeface="Times New Roman" pitchFamily="18" charset="0"/>
              </a:rPr>
              <a:t>vidiecke</a:t>
            </a:r>
          </a:p>
          <a:p>
            <a:pPr algn="ctr"/>
            <a:endParaRPr lang="sk-SK" dirty="0"/>
          </a:p>
        </p:txBody>
      </p:sp>
      <p:sp>
        <p:nvSpPr>
          <p:cNvPr id="8" name="Pravá zložená zátvorka 7"/>
          <p:cNvSpPr/>
          <p:nvPr/>
        </p:nvSpPr>
        <p:spPr>
          <a:xfrm rot="5400000">
            <a:off x="4031940" y="1088740"/>
            <a:ext cx="1008112" cy="7128792"/>
          </a:xfrm>
          <a:prstGeom prst="rightBrac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3275856" y="4941168"/>
            <a:ext cx="267573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odľa 2 kritérií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Šípka dolu 10"/>
          <p:cNvSpPr/>
          <p:nvPr/>
        </p:nvSpPr>
        <p:spPr>
          <a:xfrm rot="4074234">
            <a:off x="2793257" y="5299220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lu 11"/>
          <p:cNvSpPr/>
          <p:nvPr/>
        </p:nvSpPr>
        <p:spPr>
          <a:xfrm rot="17607616">
            <a:off x="6035371" y="5304342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1043608" y="5805264"/>
            <a:ext cx="247535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veľkostného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6156176" y="5877272"/>
            <a:ext cx="244169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štatutárneho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5400" dirty="0" smtClean="0">
                <a:effectLst/>
                <a:latin typeface="Times New Roman" pitchFamily="18" charset="0"/>
                <a:cs typeface="Times New Roman" pitchFamily="18" charset="0"/>
              </a:rPr>
              <a:t>Mestské obce</a:t>
            </a:r>
            <a:endParaRPr lang="sk-SK" sz="5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467544" y="1484784"/>
            <a:ext cx="3672408" cy="9361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1.veľkomesto</a:t>
            </a:r>
            <a:endParaRPr lang="sk-SK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Obrázok 4" descr="bratislava-08203214_jpg.jpg"/>
          <p:cNvPicPr>
            <a:picLocks noChangeAspect="1"/>
          </p:cNvPicPr>
          <p:nvPr/>
        </p:nvPicPr>
        <p:blipFill>
          <a:blip r:embed="rId2" cstate="print"/>
          <a:srcRect b="8441"/>
          <a:stretch>
            <a:fillRect/>
          </a:stretch>
        </p:blipFill>
        <p:spPr>
          <a:xfrm>
            <a:off x="500034" y="1571612"/>
            <a:ext cx="8280920" cy="5040560"/>
          </a:xfrm>
          <a:prstGeom prst="rect">
            <a:avLst/>
          </a:prstGeom>
        </p:spPr>
      </p:pic>
      <p:pic>
        <p:nvPicPr>
          <p:cNvPr id="9218" name="Picture 2" descr="Výsledok vyhľadávania obrázkov pre dopyt koši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428736"/>
            <a:ext cx="7786742" cy="5195162"/>
          </a:xfrm>
          <a:prstGeom prst="rect">
            <a:avLst/>
          </a:prstGeom>
          <a:noFill/>
        </p:spPr>
      </p:pic>
      <p:sp>
        <p:nvSpPr>
          <p:cNvPr id="24" name="BlokTextu 23"/>
          <p:cNvSpPr txBox="1"/>
          <p:nvPr/>
        </p:nvSpPr>
        <p:spPr>
          <a:xfrm>
            <a:off x="214282" y="1643050"/>
            <a:ext cx="327205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50 000 – 100 000 </a:t>
            </a:r>
            <a:r>
              <a:rPr lang="sk-SK" sz="2800" b="1" dirty="0" err="1" smtClean="0"/>
              <a:t>ob</a:t>
            </a:r>
            <a:r>
              <a:rPr lang="sk-SK" sz="2800" b="1" dirty="0" smtClean="0"/>
              <a:t>.</a:t>
            </a:r>
            <a:endParaRPr lang="sk-SK" sz="2800" b="1" dirty="0"/>
          </a:p>
        </p:txBody>
      </p:sp>
      <p:pic>
        <p:nvPicPr>
          <p:cNvPr id="9220" name="Picture 4" descr="Výsledok vyhľadávania obrázkov pre dopyt prešov map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571744"/>
            <a:ext cx="8286808" cy="4119730"/>
          </a:xfrm>
          <a:prstGeom prst="rect">
            <a:avLst/>
          </a:prstGeom>
          <a:noFill/>
        </p:spPr>
      </p:pic>
      <p:sp>
        <p:nvSpPr>
          <p:cNvPr id="25" name="Ovál 24"/>
          <p:cNvSpPr/>
          <p:nvPr/>
        </p:nvSpPr>
        <p:spPr>
          <a:xfrm>
            <a:off x="6715140" y="4286256"/>
            <a:ext cx="1214446" cy="500066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Ovál 26"/>
          <p:cNvSpPr/>
          <p:nvPr/>
        </p:nvSpPr>
        <p:spPr>
          <a:xfrm>
            <a:off x="2428860" y="5286388"/>
            <a:ext cx="214314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Ovál 27"/>
          <p:cNvSpPr/>
          <p:nvPr/>
        </p:nvSpPr>
        <p:spPr>
          <a:xfrm>
            <a:off x="1928794" y="5000636"/>
            <a:ext cx="214314" cy="14287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Ovál 28"/>
          <p:cNvSpPr/>
          <p:nvPr/>
        </p:nvSpPr>
        <p:spPr>
          <a:xfrm>
            <a:off x="2500298" y="4071942"/>
            <a:ext cx="214314" cy="14287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Ovál 29"/>
          <p:cNvSpPr/>
          <p:nvPr/>
        </p:nvSpPr>
        <p:spPr>
          <a:xfrm>
            <a:off x="3000364" y="4214818"/>
            <a:ext cx="214314" cy="14287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Ovál 30"/>
          <p:cNvSpPr/>
          <p:nvPr/>
        </p:nvSpPr>
        <p:spPr>
          <a:xfrm>
            <a:off x="3286116" y="3714752"/>
            <a:ext cx="214314" cy="14287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Najmenšie slovenské mesto ...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modry kamen map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3709281" cy="1785950"/>
          </a:xfrm>
          <a:prstGeom prst="rect">
            <a:avLst/>
          </a:prstGeom>
          <a:noFill/>
        </p:spPr>
      </p:pic>
      <p:pic>
        <p:nvPicPr>
          <p:cNvPr id="26628" name="Picture 4" descr="Výsledok vyhľadávania obrázkov pre dopyt modry kam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214685"/>
            <a:ext cx="6357982" cy="34571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Delenie miest podľa funkcií: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428596" y="1643050"/>
            <a:ext cx="4071966" cy="7143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/>
              <a:t>monofunkčné</a:t>
            </a:r>
            <a:endParaRPr lang="sk-SK" sz="3600" b="1" dirty="0"/>
          </a:p>
        </p:txBody>
      </p:sp>
      <p:sp>
        <p:nvSpPr>
          <p:cNvPr id="5" name="Zaoblený obdĺžnik 4"/>
          <p:cNvSpPr/>
          <p:nvPr/>
        </p:nvSpPr>
        <p:spPr>
          <a:xfrm>
            <a:off x="357158" y="4286256"/>
            <a:ext cx="4071966" cy="7143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polyfunkčné</a:t>
            </a:r>
            <a:endParaRPr lang="sk-SK" sz="3600" b="1" dirty="0"/>
          </a:p>
        </p:txBody>
      </p:sp>
      <p:sp>
        <p:nvSpPr>
          <p:cNvPr id="6" name="Šípka doprava 5"/>
          <p:cNvSpPr/>
          <p:nvPr/>
        </p:nvSpPr>
        <p:spPr>
          <a:xfrm>
            <a:off x="0" y="1785926"/>
            <a:ext cx="78578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>
            <a:off x="0" y="4500570"/>
            <a:ext cx="78578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VIDIECKE OBCE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Šípka dolu 3"/>
          <p:cNvSpPr/>
          <p:nvPr/>
        </p:nvSpPr>
        <p:spPr>
          <a:xfrm>
            <a:off x="500034" y="857232"/>
            <a:ext cx="1143008" cy="1500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Zaoblený obdĺžnik 4"/>
          <p:cNvSpPr/>
          <p:nvPr/>
        </p:nvSpPr>
        <p:spPr>
          <a:xfrm>
            <a:off x="0" y="2285992"/>
            <a:ext cx="4071966" cy="7143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SÚSTREDENÉ</a:t>
            </a:r>
            <a:endParaRPr lang="sk-SK" sz="3600" b="1" dirty="0"/>
          </a:p>
        </p:txBody>
      </p:sp>
      <p:sp>
        <p:nvSpPr>
          <p:cNvPr id="6" name="Zaoblený obdĺžnik 5"/>
          <p:cNvSpPr/>
          <p:nvPr/>
        </p:nvSpPr>
        <p:spPr>
          <a:xfrm>
            <a:off x="4643438" y="2285992"/>
            <a:ext cx="4071966" cy="714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ROZPTÝLENÉ</a:t>
            </a:r>
            <a:endParaRPr lang="sk-SK" sz="3600" b="1" dirty="0"/>
          </a:p>
        </p:txBody>
      </p:sp>
      <p:sp>
        <p:nvSpPr>
          <p:cNvPr id="7" name="Šípka dolu 6"/>
          <p:cNvSpPr/>
          <p:nvPr/>
        </p:nvSpPr>
        <p:spPr>
          <a:xfrm>
            <a:off x="6786578" y="928670"/>
            <a:ext cx="1143008" cy="1500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Obrázok 7" descr="foto_let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43635"/>
            <a:ext cx="6072198" cy="4514365"/>
          </a:xfrm>
          <a:prstGeom prst="rect">
            <a:avLst/>
          </a:prstGeom>
        </p:spPr>
      </p:pic>
      <p:pic>
        <p:nvPicPr>
          <p:cNvPr id="9" name="Obrázok 8" descr="kopani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9058" y="3143248"/>
            <a:ext cx="5214942" cy="3434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Vlastná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00B050"/>
      </a:accent1>
      <a:accent2>
        <a:srgbClr val="92D050"/>
      </a:accent2>
      <a:accent3>
        <a:srgbClr val="18842A"/>
      </a:accent3>
      <a:accent4>
        <a:srgbClr val="68007F"/>
      </a:accent4>
      <a:accent5>
        <a:srgbClr val="60AE26"/>
      </a:accent5>
      <a:accent6>
        <a:srgbClr val="00349E"/>
      </a:accent6>
      <a:hlink>
        <a:srgbClr val="17BBFD"/>
      </a:hlink>
      <a:folHlink>
        <a:srgbClr val="002060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175</TotalTime>
  <Words>93</Words>
  <Application>Microsoft Office PowerPoint</Application>
  <PresentationFormat>Prezentácia na obrazovke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Špička</vt:lpstr>
      <vt:lpstr>OPAKOVANIE...</vt:lpstr>
      <vt:lpstr>Snímka 2</vt:lpstr>
      <vt:lpstr>Snímka 3</vt:lpstr>
      <vt:lpstr>Čo je SÍDLO a OBEC???</vt:lpstr>
      <vt:lpstr>Delenie OBCE</vt:lpstr>
      <vt:lpstr>Mestské obce</vt:lpstr>
      <vt:lpstr>Najmenšie slovenské mesto ...</vt:lpstr>
      <vt:lpstr>Delenie miest podľa funkcií:</vt:lpstr>
      <vt:lpstr>VIDIECKE OBCE</vt:lpstr>
      <vt:lpstr>Vidiecke obce</vt:lpstr>
      <vt:lpstr>Urbanizácia </vt:lpstr>
      <vt:lpstr>Snímka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hp</cp:lastModifiedBy>
  <cp:revision>84</cp:revision>
  <dcterms:created xsi:type="dcterms:W3CDTF">2014-07-12T12:20:06Z</dcterms:created>
  <dcterms:modified xsi:type="dcterms:W3CDTF">2017-12-19T13:49:07Z</dcterms:modified>
</cp:coreProperties>
</file>