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19. 12. 2018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19. 12. 2018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19. 12. 2018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19. 12. 2018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19. 12. 2018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19. 12. 2018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19. 12. 2018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19. 12. 2018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19. 12. 2018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19. 12. 2018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19. 12. 2018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19. 12. 2018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http://bord.sk/wp-content/uploads/stro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551765"/>
            <a:ext cx="8686800" cy="5791200"/>
          </a:xfrm>
          <a:prstGeom prst="rect">
            <a:avLst/>
          </a:prstGeom>
          <a:noFill/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533400" y="762000"/>
            <a:ext cx="8305800" cy="1205132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60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FF00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VIANOCE VO SVETE</a:t>
            </a:r>
            <a:endParaRPr kumimoji="0" lang="sk-SK" sz="60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FFF00"/>
              </a:solidFill>
              <a:effectLst>
                <a:innerShdw blurRad="50800" dist="25400" dir="13500000">
                  <a:srgbClr val="000000">
                    <a:alpha val="70000"/>
                  </a:srgb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228600" y="6019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smtClean="0"/>
              <a:t>https://www.youtube.com/watch?v=DuJrtaNsQR0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USA, ÍRSKO, VEĽKÁ BRITÁNIA</a:t>
            </a:r>
            <a:endParaRPr lang="sk-SK" dirty="0"/>
          </a:p>
        </p:txBody>
      </p:sp>
      <p:pic>
        <p:nvPicPr>
          <p:cNvPr id="26626" name="Picture 2" descr="http://img.cas.sk/img/21/article/1475698_new-york-vianoce-v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7543800" cy="5657850"/>
          </a:xfrm>
          <a:prstGeom prst="rect">
            <a:avLst/>
          </a:prstGeom>
          <a:noFill/>
        </p:spPr>
      </p:pic>
      <p:pic>
        <p:nvPicPr>
          <p:cNvPr id="26628" name="Picture 4" descr="http://vianoce.shopinguj.sk/wp-content/uploads/2015/09/cierny-piatok-v-meste-reg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3000"/>
            <a:ext cx="8461375" cy="5312536"/>
          </a:xfrm>
          <a:prstGeom prst="rect">
            <a:avLst/>
          </a:prstGeom>
          <a:noFill/>
        </p:spPr>
      </p:pic>
      <p:pic>
        <p:nvPicPr>
          <p:cNvPr id="26630" name="Picture 6" descr="http://img.topky.sk/cestovky/big/1467901.jpg/noc-mesta-Europ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143000"/>
            <a:ext cx="8127362" cy="5391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9144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FRANCÚZSKO</a:t>
            </a:r>
            <a:endParaRPr lang="sk-SK" dirty="0"/>
          </a:p>
        </p:txBody>
      </p:sp>
      <p:pic>
        <p:nvPicPr>
          <p:cNvPr id="27650" name="Picture 2" descr="http://www.webnoviny.sk/fotografia/191851/velka/bez-nazv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61695"/>
            <a:ext cx="8382000" cy="5896305"/>
          </a:xfrm>
          <a:prstGeom prst="rect">
            <a:avLst/>
          </a:prstGeom>
          <a:noFill/>
        </p:spPr>
      </p:pic>
      <p:pic>
        <p:nvPicPr>
          <p:cNvPr id="27652" name="Picture 4" descr="http://nd05.jxs.cz/367/202/f5cde5f50a_79642650_o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158937"/>
            <a:ext cx="7391400" cy="49180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AFRIKA</a:t>
            </a:r>
            <a:endParaRPr lang="sk-SK" dirty="0"/>
          </a:p>
        </p:txBody>
      </p:sp>
      <p:pic>
        <p:nvPicPr>
          <p:cNvPr id="28674" name="Picture 2" descr="http://b.ssrv.sk/images/i19005w460h276xyz1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382000" cy="5029200"/>
          </a:xfrm>
          <a:prstGeom prst="rect">
            <a:avLst/>
          </a:prstGeom>
          <a:noFill/>
        </p:spPr>
      </p:pic>
      <p:sp>
        <p:nvSpPr>
          <p:cNvPr id="28676" name="AutoShape 4" descr="data:image/jpeg;base64,/9j/4AAQSkZJRgABAQAAAQABAAD/2wCEAAkGBxQTEhQUEhQWFBUVFRgYFxgXFxcVFRcYGBcYFhQXGBQYHCggGBolHBcXITEhJSkrLi4uFx8zODMsNygtLisBCgoKDg0OGhAQGywlICYsLCwsLCwsLCwsLCwsLCwsLCwsLCwsLCwsLyw0LCwsLCwsLCwsLCwsLCwsLCwsLCwsLP/AABEIAQMAwgMBIgACEQEDEQH/xAAbAAABBQEBAAAAAAAAAAAAAAAEAAIDBQYBB//EAD8QAAEDAgQDBQYEBAUEAwAAAAEAAhEDIQQSMUEFUWETInGBkQYyobHB8EJS0eEUI3LxFTNigpIHorLCJDRz/8QAGgEAAgMBAQAAAAAAAAAAAAAAAgQBAwUABv/EADARAAICAQMCAwcDBQEAAAAAAAABAhEDEiExBEEyUXETFCJhgbHBBSORM1Kh0fBC/9oADAMBAAIRAxEAPwDyHsB1jdC1GwVY1Aga/NVKxmTtvYjbqpadhdQhOLCiAYmi66UmC6RXEET06gLrsqSiNVNg1uSNTKhTwoKjlCCZMyQCR98gpMS+zByb81CxxgDqpHukqKBGU2xdXD+LgUjTY0jMAHEmSYMn5BVRauSpo4lNUlJtUbpjYTXtR62DoQTTKmaq5ryNEVRrz4q2M0yuUWghJcC6rCsRUZN/NSKIG65kjmIgBQU1MFKIYrc11NskuIGPw/Mn5IXE0AAeaNbJHmoKsieRss5Nt0aTik3ct0VSIpaKAhPp1IVjAOwmv0T5kSo3lQgWMKtKeEBYIsYv4qvoski1pV3RsFLBKyvRLUCVacRqbKuptvdSjmwmFI3yXGeCeWc1BKGEBcDeSeW3SyyuJojb1SnqpCIuQmwuIoiKQT8vJMIUkMNpVJHzUgKCwz4PijSmYO0LyVMa5yY0/JdeowVLICGKWVAzRPUkHYXUzMuLrJH9oOVvvdQPqG/X72RD28h6qNzd1n7I0Lbdpf4KyuLqNFY4RCEKsW5XLbZk490KOoNFM8WCkwNHM/wUIhhNOjAaOQv4m5U8wE2uIckCCFwJXY55JQ1DdHYpiGYI9UVnUEU1I1hKiplE0nbIWGkNcIunMYIkSposn5DHTkhDSBqdMX3THUfJWFCl8VzFUQDA0KmyKKqoyNUwhF1aMTBshy1EmA0Rt1RyDAuiirsZRkGvKjDl1xTWowQlrk4myjYnFSCKUlyElJw9tWwvP0UNUGOhQZxLtoCic4ndJRjTselkbb32J6t90zseqilPaUbKyWsdFyjWc0y1NcE+kAhRLCmY8OPeEfJPqW0uChTTCZlj3SpBJS+U2rFue6dgqL3vawRffkBclce35lQEkNaiqBQ7WqRi5hRRYUTJUsIek9T03qtlyCaWqbi2yF1rjKWIcuOoraoQ9WERVchnokVyRC33lO5Q0hdSPKZhwKT5GOKVJNcpKKIEnAXCnBcRgilJcK6uOKssSyqchIBJ2N0Qhqc1qkXV1nUNc1JguuuWk4T7Ll7BUquLQ67WgXI5k7KDiho0HPMNBJ5BWuE9nXu94x0b3j66LY4PhjGDKxsC2aLudzBd4XVqWNoMlzQXxZg1M3BedvBduyLSMxheCMw7HPccpIiSYjpP6LGustZxwVasvqbCANGgcmhZYjZFKFIjHk1No4xllNSpLlMKZry38JKrbGopUNIy7J9OqnnGuJLclxtIm5gW1PkogRJBGUgwQdkNPuSmr2YW2ouV6qiyKOsQNSoQTVIieoagRDKjNyemoXezDnNDdyB62RrkqlurBGthMK2eO4AcoaQ2ws6T63CzfEuC1aN3NzN/M248+SaT2EW7ZWORNFlkNujG2CJEM6FyEguowTkdEl1JccVrT1XZTQYMJxEJM01TQpSJXAuPK450FcMwZq1ANhc8oC0eN47UsGkNAgAAclzhGE7HDy736l+oGwVRm7zj1j7++SJqkLOSlKl2Nzwr2kDmtY0AVspa4xIMxdvXVGupzEGYNzrc6uJP3Zee4V5a4OadDPUXtK1WE4oS2JEnSxJPQDYqEjm0jQ8QwTajLaRb9V57xDB5XkHULY8Irud2gcHEtcCDmh4aRABvpY2mFT8TpBz5JI6kK9bK2JzeqTSMxR+RVnR0QBEPcORVlhKgMJLLszW6feIsPXyVM4pgvGhIkjqJ3XMRSNVxe4d466D5BFVajR4rmEqSZ2QanRboVg7sGQEL2YbOZocCIM/Tkr/Fx2eo1VMao0K6MmdOKaIaBa1jgO8XCCXXIaJIaOSk4VRHaAj8JB+MBcewRZH8KoQwvO7wB/t1+J+Cti7YvlioQNrjKUgHoqjEVcoLSJmwVq3ilFwy525vyzf0VDj8UC6R4N+pTF7CFJyVGR4vQArHLpAUCmxr5qOPWPRQKyCpHS5HSkEgkjBFmXE664uOIqnCX7Qfh81EMHU0LD8/ktOITXNWQs77np30EeYsybmxY2RfA8D21ZrT7o7zvAbeeiuatAGxE+KtPZjAhgc4D3o15JjFPW6M7q8Twx1DOJPv4fJURpEm25+f2Fb8Yd38vMqLCU5Jm02Hn+yZlu6MvH8KtlXTbDpFvv4q7wIB07ptY3aeoi4UlbhndNkuE05sQZHLX0UqNEPIp8F7wSmRVeC7NNNu4MQ476x4qTiOF3Ufswc1atrYNaJ13J+a0mOwvdUS8KOS/cbPPeL8IbHaUxf8VyZ9dFQSRpqvQOy95pWZr8Ma7Etpudka513chBt6j4qmS2GsUqdFdg2vcC4gwN9lOKjRbNl8P0UvEgKbzSa8ljTAvYjw3QrgDoD8lSxzgmNVse8fRC4qrLbKci3ulDvZbQgb7+NlEas6TdC4bSdVMaAankr/ABLc4YymMrWtAPKd4/VWNLgjmUh2WV7SMwO5kC8qTCYQtYMwgtBJ9ZTcYRVGZlyTlf8AgzGNpTVIbrmufvdWdOhlAJHKSjeG8P1qOHecSfCTojTh5BnSCEWkBTdbHnjm3K5kU9dmVzm/lcR6GFErkQNhKF0ldBXHEcrqd2aS6jrNE/DN2lvhceiHcxwNod4WPoVEKLhoT8U4Vn738R9Vh0evtoa6pmc1sGSVp6DgymBoR9Nlnf4rTYjQ6/NENxufWxHz2Kb6dpJ+ZlfqUZzcfL8goaX1r+JVjTwsPHr6/wBvilw/Dlxz7uN+cDcK0wVOXEn7+7JiDdmbkS0hLsLLELw/CxUNrq5wwg9EW7hws9u+o5JqUlRn48bUtjP8Nq9liah1aal42lo+S2lWC2dttFkf4Xv1dj2hPwEImni3tbAmI2uPQ6KutRc5OHJHxYhrgRzWb422XZhsGj1zfsjuLY/WR4kfuqqi/tSaYJDnOaeoaIB+KrcQ/aqtT4KovyukAxYTE3AvfnKlzu5W6qz4tw52ZjadIjK3KY3I3lMZw+qRdoaBu4wl3CTfA3HrMCW80BteeXxXC8kREJzwWugkEcxJHgo6j1W40xqORTjaNX7FcWDmdg495k5J3byHUfJW+KbDDzcY8t15hmIMtJBBkEWIPMFabhHH3VSG1SMwEA6B2/8AyTWPdiGeLSbRrKVAQnmiIhSYIEtCmdRPgubBilVnkHGXfz6v/wCjvgUEK5CWPeTVqE6mo8+rihwrLo6ixF10BBU6xb1CLp1Q7T91ZGSZW1RJmSXMqSOgTStAXCW/coQ1x9lJtb7lYGlnrNaJXEdFBUp/iETNv3XX1Aha1eBbnKOKdleSUWqZa4TGtByk5TyOnM3WowbwQJE21XmwxDXVASbifkrLhWJxeb+Qx72T+Xude+bBaOJ+Zg9VFLaLPRMLQJ0O+itKoLWyQVTcJrVg3NUphhj8wJ9GyPiisRjyRBNuQTHspzeyEfeceNbu/QyVHjDjVxNIQasuNKdCcvun0n1RXA8dVqUXduwh7Dlkty5gB+Xp9FdU8Hh7OdRpl2s5W5p1HeifijzTpOEQR5k/OUXu04u0yv33HONNMxGO1Kj4HSivJH4Z+P8AZavEcCpO915HiA75Qg3cENN4cKjSACDYtN4jnyUODsoy5U8UknygitTzNlhl3JZvifDqzqjntpBrbfiG2puVoqFJ7TaCL6EKStiCRDhCieFT5EOm6/J0lqK5MTi8LVawuLQABOt/kqunWzDUDputN7SYwZezYCXG5jYdVlcVRysc4wDG2spaeKKdI9B0XWZcsNeXvwOUdZkaIKhWRbXSgqh200bj2R9sAAKWJMH8NQ6Ho7keuiuOOe02HpNP8xrnRZrDmM7aaea8tqBDvCK7K9CRG583O6YV1NerCsWXkukRHPpZcp6hOLpuuOJRiikmin1XUWp+YNItm4nm1TNxDDqI8kCSuZkg4I2Fnkiy7h0I9UxzGwTb1VeXpj9FygdLqLXAd7HUQ7FMkAwHOMiRpGh8V6u0SBFugIPhbXYrzz/p7SHa1XEe7TA0mMxPp7q9DwtE2EuteA3MBvstPDLTA8/1UPaZKa7HK9M5XDeLDzVZU1urlmKEuDoJ0Fi6wBFiTI2ulQYCDIBnY3TcMrXKM+eBPwsr5sPBcbUVk/ANPNvhcIepwx34SHecH4/qrNcWU+zlHkhFRVONxb6M5znYdzqPGBorJ1NzfeBHiENjGBwuolFtbAy3RylWkSDYpNqkSJULYGlk1zkVbbnLjcZisNTfOZok6lvdPqNVV1eAh2bs32iC14kH/c39EfVxMFOOIAMC+cW301B8kvkxY3yXR6qeKlf+jCY3gVak4nISzm3vAelx5hC0nr0LtORXMRgqNb/Mptn8ze6/xka+cpefTPsaGLr68a/gwbioXrT8S9l8oLqVQOABJa6zgAJNxY/BZg3sL+F0tKDi6ZoQywyK4shbqVxwVo7hn8g1NHMiQQQXS6CIOsCDIVaii7QEk0yFlj98l0JzWXTXMg81JAY1lgko21bBJBTLLQRmBSQdSxsiaL5CrlDSXQyahxUdQqUhD4hyhEy4Nt/08pfya7ty8AX1AA2394rc0sQIkRrvYidYWV9gYp4VpP48x6+8QD/2hagtpv0sY8DYOj/19E4lUVsZ0m3NtNeVA1V8vcUWKoDQZFkNiqQaYB+5I+QUJqd6dYv080xfwKhDK3BTl3SLjDYjMJiCduR3Ce8IPBtiwtc/qiKjzN9gpQONtrccH+Y9Uyrg6Tx7sHm2R8rJpcLbTzMekKR9VrRJNuX0R3QKgpb0VVfgJ1pvvsHW/wC4aeiznE8LjaTv/r5mjUsOe3SLj0W4ZiGuEsOYSRbmDBnwUxqwi1ySBqK3qzzU4oOMCx3BsR4hS1qLTz56kCRobare4jsqgBqMY/q4DNewg67qqxXAaDwcjn0z077fQ3+K7XGXIDRlTVVlwvDGozOTDZgcz1nYJuK9nHMILqjXU52kOdyERAHO6usP3aQtrJ+QXN+QaSoBxuHzMdTA94EQN5EaqvwnszUa2GHs45ak9SNfNX+CeDU6AfoPqrJzd/uxhZvVx1TW74NvoJaMbqK3fLMVicYxn8usWvGhIEfZ8FX4ngzXjPTAqMO41HjF1sONcMZWplu4uD1WW9jMzcUaWxa6RtLYg/TzSkk26f8AKNGEkotx+qZluIcMdRdMd0gwfK19x1QDWL1LFGlnqUKoBY425NLhcdL3kaSvOeOYI4eu+ncgXaebTcK7Dk1Km90LdRi0u0qT3AxS6Lq4KySuFxjgpqAgLU18HSd7wHjofVB1ODs/CSOkg/NJ+8RlyaT6HJB7blPKDrO1VtiOHEaGfGyqXUTmDSIJIHqYVkGnwL5Iyj4kemcIbkw9JvKm31Ik/EqypmSBvYKBzAIjYR8Edwl4kAtlwOZp6jYp6T0oyoQ9o2Q1H89k2lVuRqjOJ0hBdBDnXiRlB++qrsPcx89F3tLVlWXp5fFFd0W9HEiY3sUQ90zpfmqapVhwInSPVFNrWurYysogk0mFl5AJO3j8MuvgocWO0c1gNpl/T9084q1onlznS6kosA1mSZJB6zB6WjwRc7FeR38C28/QT29mMrBEwNJ6SealquAgWAHp+y6ym2ZzT46i23w9FETeymXGxz2VAXGsX2TJ/NoDF4tIImPAxoOsxYHiIqe4DA1ESZd3tAJtMTYa3RnFsMHUz3QTlMuccxGwDMx7pJi8CPFA0OFCjUOUiLggkggC8hwI/C5u+5sYhLtSTH4rFOFdwni7rMbvr62+iZVnKwf6ZjzKj4pVHaR0AG+0m51TMRU0A2aB18kzDgTaS2H4LEBr3TcusABt9wrA5nEE2HJZt+NFOow62v4GyuKWPzgFgJJ2Ivy0+qzM2RPLKPkbuDBKOGEuz/2LHY0NbBsdt0zhHD20A/EVbPcP+LZmP6jb4Iqjhm0yH1CHPJho1AJ5c3dVzGYEvc01jb8LAbD+o7lUybXHIzCKfOy+/oU/+GOr5qsxmcYB3Hj6BU3tW1lQUA4d8McH8xDoHyK32CInLtHkOULzb2mp5cVVH+rruAfqq8eNQ379y3LmeT4Wtlx6eRQnhI/M70CSNz9T9+SSt1vzKNEfIOrtI0Qvanmr3F4QgaKjrUoSUJWb2WCQ01kzD0Q+vREfjB/4976JEI/gFOa4P5WOPmYb9SmcO80jO6xVik/kaeoE6lizTuBeCBO07jrqu0yA4FwzDkoHNzOHInTodFp5HvR53Aqja8ywql76bcwDiBIM96D+ZsqqGYEzP6QtI/CmTGoAHWLBBVaJiDedz3h66j5IIJ8DM13KluJnLNhoZ1tp6hWDawDbzruDcHQ/FDcQwIa0uEgAdC0mfX+6Fd2uWAI6k/8AqbrrakUKEYxcWr8mvsWmGrgm0wPmrBtRUuCYGWBvF5Jud0Y2oAJJiVfG+4nLpq37sLr1Dsu06nNDgk2UrQi5BlipbhGUuFuYO+xBUmW48vGdjPgU2g4qbCYh8PzgQJIPgF1Femtkylr0pqOedMxjwXKzg2CfxHKPmiajrHxQtY66an5K6KpbEt6pA7a7AILHOIvqA31gu3G4XcXxKo1gLWim1xgZfed5m5HVDVTBPjt6I3izgBmdpTbDAT8l5l5Z5ck2nST/ACe0jgx4ceNNW2vwAZ89S7oeW6AyOpvutThX5mk1JdA8Ta9liOGcPq1XBwOWfxfotZhvZt4bIqHNOpFjyvMhHBySbUSrKoNqMp8B3DSCZZ3gV597aM/+XVPMj/xEhbX2dqZDUa8jugvteIs4eNgsfxyga2d+5cXDzkwu9utMb7ne7PVKu3HzM9H3K6giT1SV9Ceo9MrUQTH3/ZUnEOHWmFoQBbRMqMBELKjJpnqZRTRgXtMqz9nf8x507oHqf2U3GOGkEuaD9F32dYD2kiQcvwzfqtLpXqmjF/UFpwyTLwNJExYWlS8PpTUaTsZ9BP0QBaR7jjG4O8IvhufOC5pDIOY7QQRY+KeyTpOzEw4k5R0fU02AcHF99Tfpb7KlqU2Rljfw85Ej5KtZTAjI2LWPORoheKY11PIKrXNYbSAQCNMsTpClZk7fkWZMUo8lb7VcUBfkpe4wwTzcORHJHeztbt6bw8zUaZFhcERy6D1VLicK17jkFnGW+EkT4aorgBNCqx7pDSSHeB6b2v5KuGS52wJVVF2cAY7okHnt6/sgqvCosRI5yZHKBotm4N5a6EaH0+oVZxFnf5GB9zom1UuxS7RncLmgtfOZpieYgEH0IU7XHQ6c1G053PdP4z5wco+SmpaggAXvNpjS42R1RRJJvcma7l4Itjj2TrQdBO99UPmzGdLaeCnr1IYOp+Q/sjiKTpOkV9QW6ygOIVIBA216/tZF1Ksm+w/dU3GKsUqp3yE+swoyz0L1D6fG5vbsrBfZfH/xDcxeQ9piAzMY2NzG8XVxXwAb33sdUJ07R03nTK0AD1WH9g+IdjiDMXG4nRek4Cv/ABVQPgimJyza439VivHBSaXqemWXJLGm38g7AYRxaNp/L3f3hVv+MVaWKbSY41GExUDjIANrE6Ea+SPr481j2ND/AHP2A3hVnFcI3D0TB77pAMXnc/fNVvL/AG8Ll/gsWBcS8T4X5YNjMY0Crlsar4/23c/4wFWluo05zqoOHkuIcdW28YOqMY03J130Out1mzlbr/vM2McUl/3ocHDaZuYvfZJabCYeWMMgS0WjS3gkmFjlQk80bAjTff8AljycDvaPJD1sbTaWtcHNLtyN9PX9VcHhxb/luI/quOfiEFXoucQKjM0XBAEJVOjcUoyOYYh0Abg2I8/JVdTBNpPfl0dDo5W0hXn8O6DkEOgxNhPJZfD13uzmqTmzuBnYiBHgE/0F67Mf9V0vHpR2u6x2v5aq+4TjwGBsklocY/DB0B530WdfUGp5q24XRGV5jXKLeZWjNa/5RjYlo7dmW+ExbWAvqAgaiJF+QFx6LI+0VetWqF7j3R7rZ90bW5q89puItYxjJl/LkOfigaeGL6TakiDJMm5IFgPRdlklIpWtrzKGjxF9MNB1DpE30tHhco2nxl1r2mSIHPYJlVkk5rgmNE6nwylldmcWuAlvKeqHYrbTNhT4nUaWMykgd4RYxrYgwQphxKHOL5jTaYAkz5ym+xOOeaJpu7xZp/SucYpMIrFoGbK7peE/idoomAcOIyC0SJ9bwp9/JC4eqBDfJF0nSVat2Jzum2SsMp3ET7gHIn1/susby03UGNdL/AfT91ZFbijYBUdIttP6SqT2mf8AyHtG4AJ9Fe4gANMWmAPDcjpKzftEYYBzd8gVT1Pht9hzpG3k0rv9uTF4JxZVadwRP1XqvBsPVrtys7lIRJ5626+C88OHzXHvD4heyezGNbUpAtEZO7l5QIlZWSKyJb+pu4ZvE3tv2+RY4DAsptysEDc7k8yVkfbKrNXIJPdEchOp+C1nEse2hTdUeYAE+ewHisJVx3aguI7znZifgGgch96pbqnGOPTwO9EpPJr5+ZDTZlaAP3U9OkXc7WHxKH7WTA8FqODYYBoNp9Vn4cTyTo0eozrFCwzD0XBrRyaBtsElZgdfgkthYkYDzNsry7f5n70uph6RyE80zL5p+Wwy+P8AZY9Ho2wgjMszxOi0VHtIsXZvUBaalUBFllvaME1ZgxACf6Px/QzOtfwfUDrYCm7K1ocGkl065eYny+CZgn5Q/XLI7x1FjldbS65/iZYWgjuxHr12QzMYWmWGD00jkRy6JyEHvuKZMsdn/IFj8MXPkmdyTrEan9EDUqPAADiGzMTYTrZaLD4to1tzm46dQiq/DaVQDLvclhDhaNtQrHj+Ym5P6GYbin0w3MDlcJvve0T93UjOJB1nt3Gkbf3UWPc51TshmIa5zW8tdp8EncMdAi87bjmgS23Alps0ns7Ub2kUi4ETMCRHW0RfdXVCk5rnCqA4GdSMvKSNtRuslwDEuoVQRJDhDwNRyPr9VfcUxbZYxzoOaTpMRLfImNE5gXwlE1uB8cwbGVAGl7TzO/hGo62RtLCvABDgfFVDqhcTElugtbkSD5BW1O+58t1dDkWzuo0HYGo8HvsMdLoHildrXO0c4k22A2n9FZYLFEB06AE+l1lnOzOPOVehRImD+etv2VD7Q1JLR4n5BXpYSfVZ/jrh22UfhaAfEyfqluqf7bQ70K/dTKtrYWp9jeL9nVykwH6ybSND4rOliYAQstOjbkkzbe3/ABAVAxlN2a8uAvHKVU4Z0U289VW0+IEgDKJ35nxTxiHHkEjnhOb4NLBlxY4JJhlBzc0ucGiRc2HqtrwkAgQZWByBwvdGcOrPoz2biAdtR5A6K7BFQ5FeqyvI9uDaVeLMa4idCR6WSWFe8kkncrqY9r8hTQj0qk2bHkmNOvQiPikkshHoe5IzZA8dpjMbcv8AxCSS1P0/mRjfqvEfUF4awHDY0EAjswbibiYKwNc5XWskknJGfHgJwd6RnmVFTrOBBaSDEyDBkTBkJJLn4Tsfi+pc8HrF9Gs993iIdAB0iSRqepVhwo5w3NeWA+ZJnw0CSSLH4qAzpckhw7Z0GoPXXmqr2g/zndGMjpukkrI7T28l9wf/AD9fwFUj3B9j0U7XRCSSZjyZuR/cNqf5Lz/oKoMGLz4pJK1clXb6k9IrH8Scf4ir/V9AupJXq/6aHOg/qP0/J1qa5dSWabJE4qxpmQPBJJV5OA4cktMounokkgRMiFJJJcQ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8678" name="AutoShape 6" descr="data:image/jpeg;base64,/9j/4AAQSkZJRgABAQAAAQABAAD/2wCEAAkGBxQTEhQUEhQWFBUVFRgYFxgXFxcVFRcYGBcYFhQXGBQYHCggGBolHBcXITEhJSkrLi4uFx8zODMsNygtLisBCgoKDg0OGhAQGywlICYsLCwsLCwsLCwsLCwsLCwsLCwsLCwsLCwsLyw0LCwsLCwsLCwsLCwsLCwsLCwsLCwsLP/AABEIAQMAwgMBIgACEQEDEQH/xAAbAAABBQEBAAAAAAAAAAAAAAAEAAIDBQYBB//EAD8QAAEDAgQDBQYEBAUEAwAAAAEAAhEDIQQSMUEFUWETInGBkQYyobHB8EJS0eEUI3LxFTNigpIHorLCJDRz/8QAGgEAAgMBAQAAAAAAAAAAAAAAAgQBAwUABv/EADARAAICAQMCAwcDBQEAAAAAAAABAhEDEiExBEEyUXETFCJhgbHBBSORM1Kh0fBC/9oADAMBAAIRAxEAPwDyHsB1jdC1GwVY1Aga/NVKxmTtvYjbqpadhdQhOLCiAYmi66UmC6RXEET06gLrsqSiNVNg1uSNTKhTwoKjlCCZMyQCR98gpMS+zByb81CxxgDqpHukqKBGU2xdXD+LgUjTY0jMAHEmSYMn5BVRauSpo4lNUlJtUbpjYTXtR62DoQTTKmaq5ryNEVRrz4q2M0yuUWghJcC6rCsRUZN/NSKIG65kjmIgBQU1MFKIYrc11NskuIGPw/Mn5IXE0AAeaNbJHmoKsieRss5Nt0aTik3ct0VSIpaKAhPp1IVjAOwmv0T5kSo3lQgWMKtKeEBYIsYv4qvoski1pV3RsFLBKyvRLUCVacRqbKuptvdSjmwmFI3yXGeCeWc1BKGEBcDeSeW3SyyuJojb1SnqpCIuQmwuIoiKQT8vJMIUkMNpVJHzUgKCwz4PijSmYO0LyVMa5yY0/JdeowVLICGKWVAzRPUkHYXUzMuLrJH9oOVvvdQPqG/X72RD28h6qNzd1n7I0Lbdpf4KyuLqNFY4RCEKsW5XLbZk490KOoNFM8WCkwNHM/wUIhhNOjAaOQv4m5U8wE2uIckCCFwJXY55JQ1DdHYpiGYI9UVnUEU1I1hKiplE0nbIWGkNcIunMYIkSposn5DHTkhDSBqdMX3THUfJWFCl8VzFUQDA0KmyKKqoyNUwhF1aMTBshy1EmA0Rt1RyDAuiirsZRkGvKjDl1xTWowQlrk4myjYnFSCKUlyElJw9tWwvP0UNUGOhQZxLtoCic4ndJRjTselkbb32J6t90zseqilPaUbKyWsdFyjWc0y1NcE+kAhRLCmY8OPeEfJPqW0uChTTCZlj3SpBJS+U2rFue6dgqL3vawRffkBclce35lQEkNaiqBQ7WqRi5hRRYUTJUsIek9T03qtlyCaWqbi2yF1rjKWIcuOoraoQ9WERVchnokVyRC33lO5Q0hdSPKZhwKT5GOKVJNcpKKIEnAXCnBcRgilJcK6uOKssSyqchIBJ2N0Qhqc1qkXV1nUNc1JguuuWk4T7Ll7BUquLQ67WgXI5k7KDiho0HPMNBJ5BWuE9nXu94x0b3j66LY4PhjGDKxsC2aLudzBd4XVqWNoMlzQXxZg1M3BedvBduyLSMxheCMw7HPccpIiSYjpP6LGustZxwVasvqbCANGgcmhZYjZFKFIjHk1No4xllNSpLlMKZry38JKrbGopUNIy7J9OqnnGuJLclxtIm5gW1PkogRJBGUgwQdkNPuSmr2YW2ouV6qiyKOsQNSoQTVIieoagRDKjNyemoXezDnNDdyB62RrkqlurBGthMK2eO4AcoaQ2ws6T63CzfEuC1aN3NzN/M248+SaT2EW7ZWORNFlkNujG2CJEM6FyEguowTkdEl1JccVrT1XZTQYMJxEJM01TQpSJXAuPK450FcMwZq1ANhc8oC0eN47UsGkNAgAAclzhGE7HDy736l+oGwVRm7zj1j7++SJqkLOSlKl2Nzwr2kDmtY0AVspa4xIMxdvXVGupzEGYNzrc6uJP3Zee4V5a4OadDPUXtK1WE4oS2JEnSxJPQDYqEjm0jQ8QwTajLaRb9V57xDB5XkHULY8Irud2gcHEtcCDmh4aRABvpY2mFT8TpBz5JI6kK9bK2JzeqTSMxR+RVnR0QBEPcORVlhKgMJLLszW6feIsPXyVM4pgvGhIkjqJ3XMRSNVxe4d466D5BFVajR4rmEqSZ2QanRboVg7sGQEL2YbOZocCIM/Tkr/Fx2eo1VMao0K6MmdOKaIaBa1jgO8XCCXXIaJIaOSk4VRHaAj8JB+MBcewRZH8KoQwvO7wB/t1+J+Cti7YvlioQNrjKUgHoqjEVcoLSJmwVq3ilFwy525vyzf0VDj8UC6R4N+pTF7CFJyVGR4vQArHLpAUCmxr5qOPWPRQKyCpHS5HSkEgkjBFmXE664uOIqnCX7Qfh81EMHU0LD8/ktOITXNWQs77np30EeYsybmxY2RfA8D21ZrT7o7zvAbeeiuatAGxE+KtPZjAhgc4D3o15JjFPW6M7q8Twx1DOJPv4fJURpEm25+f2Fb8Yd38vMqLCU5Jm02Hn+yZlu6MvH8KtlXTbDpFvv4q7wIB07ptY3aeoi4UlbhndNkuE05sQZHLX0UqNEPIp8F7wSmRVeC7NNNu4MQ476x4qTiOF3Ufswc1atrYNaJ13J+a0mOwvdUS8KOS/cbPPeL8IbHaUxf8VyZ9dFQSRpqvQOy95pWZr8Ma7Etpudka513chBt6j4qmS2GsUqdFdg2vcC4gwN9lOKjRbNl8P0UvEgKbzSa8ljTAvYjw3QrgDoD8lSxzgmNVse8fRC4qrLbKci3ulDvZbQgb7+NlEas6TdC4bSdVMaAankr/ABLc4YymMrWtAPKd4/VWNLgjmUh2WV7SMwO5kC8qTCYQtYMwgtBJ9ZTcYRVGZlyTlf8AgzGNpTVIbrmufvdWdOhlAJHKSjeG8P1qOHecSfCTojTh5BnSCEWkBTdbHnjm3K5kU9dmVzm/lcR6GFErkQNhKF0ldBXHEcrqd2aS6jrNE/DN2lvhceiHcxwNod4WPoVEKLhoT8U4Vn738R9Vh0evtoa6pmc1sGSVp6DgymBoR9Nlnf4rTYjQ6/NENxufWxHz2Kb6dpJ+ZlfqUZzcfL8goaX1r+JVjTwsPHr6/wBvilw/Dlxz7uN+cDcK0wVOXEn7+7JiDdmbkS0hLsLLELw/CxUNrq5wwg9EW7hws9u+o5JqUlRn48bUtjP8Nq9liah1aal42lo+S2lWC2dttFkf4Xv1dj2hPwEImni3tbAmI2uPQ6KutRc5OHJHxYhrgRzWb422XZhsGj1zfsjuLY/WR4kfuqqi/tSaYJDnOaeoaIB+KrcQ/aqtT4KovyukAxYTE3AvfnKlzu5W6qz4tw52ZjadIjK3KY3I3lMZw+qRdoaBu4wl3CTfA3HrMCW80BteeXxXC8kREJzwWugkEcxJHgo6j1W40xqORTjaNX7FcWDmdg495k5J3byHUfJW+KbDDzcY8t15hmIMtJBBkEWIPMFabhHH3VSG1SMwEA6B2/8AyTWPdiGeLSbRrKVAQnmiIhSYIEtCmdRPgubBilVnkHGXfz6v/wCjvgUEK5CWPeTVqE6mo8+rihwrLo6ixF10BBU6xb1CLp1Q7T91ZGSZW1RJmSXMqSOgTStAXCW/coQ1x9lJtb7lYGlnrNaJXEdFBUp/iETNv3XX1Aha1eBbnKOKdleSUWqZa4TGtByk5TyOnM3WowbwQJE21XmwxDXVASbifkrLhWJxeb+Qx72T+Xude+bBaOJ+Zg9VFLaLPRMLQJ0O+itKoLWyQVTcJrVg3NUphhj8wJ9GyPiisRjyRBNuQTHspzeyEfeceNbu/QyVHjDjVxNIQasuNKdCcvun0n1RXA8dVqUXduwh7Dlkty5gB+Xp9FdU8Hh7OdRpl2s5W5p1HeifijzTpOEQR5k/OUXu04u0yv33HONNMxGO1Kj4HSivJH4Z+P8AZavEcCpO915HiA75Qg3cENN4cKjSACDYtN4jnyUODsoy5U8UknygitTzNlhl3JZvifDqzqjntpBrbfiG2puVoqFJ7TaCL6EKStiCRDhCieFT5EOm6/J0lqK5MTi8LVawuLQABOt/kqunWzDUDputN7SYwZezYCXG5jYdVlcVRysc4wDG2spaeKKdI9B0XWZcsNeXvwOUdZkaIKhWRbXSgqh200bj2R9sAAKWJMH8NQ6Ho7keuiuOOe02HpNP8xrnRZrDmM7aaea8tqBDvCK7K9CRG583O6YV1NerCsWXkukRHPpZcp6hOLpuuOJRiikmin1XUWp+YNItm4nm1TNxDDqI8kCSuZkg4I2Fnkiy7h0I9UxzGwTb1VeXpj9FygdLqLXAd7HUQ7FMkAwHOMiRpGh8V6u0SBFugIPhbXYrzz/p7SHa1XEe7TA0mMxPp7q9DwtE2EuteA3MBvstPDLTA8/1UPaZKa7HK9M5XDeLDzVZU1urlmKEuDoJ0Fi6wBFiTI2ulQYCDIBnY3TcMrXKM+eBPwsr5sPBcbUVk/ANPNvhcIepwx34SHecH4/qrNcWU+zlHkhFRVONxb6M5znYdzqPGBorJ1NzfeBHiENjGBwuolFtbAy3RylWkSDYpNqkSJULYGlk1zkVbbnLjcZisNTfOZok6lvdPqNVV1eAh2bs32iC14kH/c39EfVxMFOOIAMC+cW301B8kvkxY3yXR6qeKlf+jCY3gVak4nISzm3vAelx5hC0nr0LtORXMRgqNb/Mptn8ze6/xka+cpefTPsaGLr68a/gwbioXrT8S9l8oLqVQOABJa6zgAJNxY/BZg3sL+F0tKDi6ZoQywyK4shbqVxwVo7hn8g1NHMiQQQXS6CIOsCDIVaii7QEk0yFlj98l0JzWXTXMg81JAY1lgko21bBJBTLLQRmBSQdSxsiaL5CrlDSXQyahxUdQqUhD4hyhEy4Nt/08pfya7ty8AX1AA2394rc0sQIkRrvYidYWV9gYp4VpP48x6+8QD/2hagtpv0sY8DYOj/19E4lUVsZ0m3NtNeVA1V8vcUWKoDQZFkNiqQaYB+5I+QUJqd6dYv080xfwKhDK3BTl3SLjDYjMJiCduR3Ce8IPBtiwtc/qiKjzN9gpQONtrccH+Y9Uyrg6Tx7sHm2R8rJpcLbTzMekKR9VrRJNuX0R3QKgpb0VVfgJ1pvvsHW/wC4aeiznE8LjaTv/r5mjUsOe3SLj0W4ZiGuEsOYSRbmDBnwUxqwi1ySBqK3qzzU4oOMCx3BsR4hS1qLTz56kCRobare4jsqgBqMY/q4DNewg67qqxXAaDwcjn0z077fQ3+K7XGXIDRlTVVlwvDGozOTDZgcz1nYJuK9nHMILqjXU52kOdyERAHO6usP3aQtrJ+QXN+QaSoBxuHzMdTA94EQN5EaqvwnszUa2GHs45ak9SNfNX+CeDU6AfoPqrJzd/uxhZvVx1TW74NvoJaMbqK3fLMVicYxn8usWvGhIEfZ8FX4ngzXjPTAqMO41HjF1sONcMZWplu4uD1WW9jMzcUaWxa6RtLYg/TzSkk26f8AKNGEkotx+qZluIcMdRdMd0gwfK19x1QDWL1LFGlnqUKoBY425NLhcdL3kaSvOeOYI4eu+ncgXaebTcK7Dk1Km90LdRi0u0qT3AxS6Lq4KySuFxjgpqAgLU18HSd7wHjofVB1ODs/CSOkg/NJ+8RlyaT6HJB7blPKDrO1VtiOHEaGfGyqXUTmDSIJIHqYVkGnwL5Iyj4kemcIbkw9JvKm31Ik/EqypmSBvYKBzAIjYR8Edwl4kAtlwOZp6jYp6T0oyoQ9o2Q1H89k2lVuRqjOJ0hBdBDnXiRlB++qrsPcx89F3tLVlWXp5fFFd0W9HEiY3sUQ90zpfmqapVhwInSPVFNrWurYysogk0mFl5AJO3j8MuvgocWO0c1gNpl/T9084q1onlznS6kosA1mSZJB6zB6WjwRc7FeR38C28/QT29mMrBEwNJ6SealquAgWAHp+y6ym2ZzT46i23w9FETeymXGxz2VAXGsX2TJ/NoDF4tIImPAxoOsxYHiIqe4DA1ESZd3tAJtMTYa3RnFsMHUz3QTlMuccxGwDMx7pJi8CPFA0OFCjUOUiLggkggC8hwI/C5u+5sYhLtSTH4rFOFdwni7rMbvr62+iZVnKwf6ZjzKj4pVHaR0AG+0m51TMRU0A2aB18kzDgTaS2H4LEBr3TcusABt9wrA5nEE2HJZt+NFOow62v4GyuKWPzgFgJJ2Ivy0+qzM2RPLKPkbuDBKOGEuz/2LHY0NbBsdt0zhHD20A/EVbPcP+LZmP6jb4Iqjhm0yH1CHPJho1AJ5c3dVzGYEvc01jb8LAbD+o7lUybXHIzCKfOy+/oU/+GOr5qsxmcYB3Hj6BU3tW1lQUA4d8McH8xDoHyK32CInLtHkOULzb2mp5cVVH+rruAfqq8eNQ379y3LmeT4Wtlx6eRQnhI/M70CSNz9T9+SSt1vzKNEfIOrtI0Qvanmr3F4QgaKjrUoSUJWb2WCQ01kzD0Q+vREfjB/4976JEI/gFOa4P5WOPmYb9SmcO80jO6xVik/kaeoE6lizTuBeCBO07jrqu0yA4FwzDkoHNzOHInTodFp5HvR53Aqja8ywql76bcwDiBIM96D+ZsqqGYEzP6QtI/CmTGoAHWLBBVaJiDedz3h66j5IIJ8DM13KluJnLNhoZ1tp6hWDawDbzruDcHQ/FDcQwIa0uEgAdC0mfX+6Fd2uWAI6k/8AqbrrakUKEYxcWr8mvsWmGrgm0wPmrBtRUuCYGWBvF5Jud0Y2oAJJiVfG+4nLpq37sLr1Dsu06nNDgk2UrQi5BlipbhGUuFuYO+xBUmW48vGdjPgU2g4qbCYh8PzgQJIPgF1Femtkylr0pqOedMxjwXKzg2CfxHKPmiajrHxQtY66an5K6KpbEt6pA7a7AILHOIvqA31gu3G4XcXxKo1gLWim1xgZfed5m5HVDVTBPjt6I3izgBmdpTbDAT8l5l5Z5ck2nST/ACe0jgx4ceNNW2vwAZ89S7oeW6AyOpvutThX5mk1JdA8Ta9liOGcPq1XBwOWfxfotZhvZt4bIqHNOpFjyvMhHBySbUSrKoNqMp8B3DSCZZ3gV597aM/+XVPMj/xEhbX2dqZDUa8jugvteIs4eNgsfxyga2d+5cXDzkwu9utMb7ne7PVKu3HzM9H3K6giT1SV9Ceo9MrUQTH3/ZUnEOHWmFoQBbRMqMBELKjJpnqZRTRgXtMqz9nf8x507oHqf2U3GOGkEuaD9F32dYD2kiQcvwzfqtLpXqmjF/UFpwyTLwNJExYWlS8PpTUaTsZ9BP0QBaR7jjG4O8IvhufOC5pDIOY7QQRY+KeyTpOzEw4k5R0fU02AcHF99Tfpb7KlqU2Rljfw85Ej5KtZTAjI2LWPORoheKY11PIKrXNYbSAQCNMsTpClZk7fkWZMUo8lb7VcUBfkpe4wwTzcORHJHeztbt6bw8zUaZFhcERy6D1VLicK17jkFnGW+EkT4aorgBNCqx7pDSSHeB6b2v5KuGS52wJVVF2cAY7okHnt6/sgqvCosRI5yZHKBotm4N5a6EaH0+oVZxFnf5GB9zom1UuxS7RncLmgtfOZpieYgEH0IU7XHQ6c1G053PdP4z5wco+SmpaggAXvNpjS42R1RRJJvcma7l4Itjj2TrQdBO99UPmzGdLaeCnr1IYOp+Q/sjiKTpOkV9QW6ygOIVIBA216/tZF1Ksm+w/dU3GKsUqp3yE+swoyz0L1D6fG5vbsrBfZfH/xDcxeQ9piAzMY2NzG8XVxXwAb33sdUJ07R03nTK0AD1WH9g+IdjiDMXG4nRek4Cv/ABVQPgimJyza439VivHBSaXqemWXJLGm38g7AYRxaNp/L3f3hVv+MVaWKbSY41GExUDjIANrE6Ea+SPr481j2ND/AHP2A3hVnFcI3D0TB77pAMXnc/fNVvL/AG8Ll/gsWBcS8T4X5YNjMY0Crlsar4/23c/4wFWluo05zqoOHkuIcdW28YOqMY03J130Out1mzlbr/vM2McUl/3ocHDaZuYvfZJabCYeWMMgS0WjS3gkmFjlQk80bAjTff8AljycDvaPJD1sbTaWtcHNLtyN9PX9VcHhxb/luI/quOfiEFXoucQKjM0XBAEJVOjcUoyOYYh0Abg2I8/JVdTBNpPfl0dDo5W0hXn8O6DkEOgxNhPJZfD13uzmqTmzuBnYiBHgE/0F67Mf9V0vHpR2u6x2v5aq+4TjwGBsklocY/DB0B530WdfUGp5q24XRGV5jXKLeZWjNa/5RjYlo7dmW+ExbWAvqAgaiJF+QFx6LI+0VetWqF7j3R7rZ90bW5q89puItYxjJl/LkOfigaeGL6TakiDJMm5IFgPRdlklIpWtrzKGjxF9MNB1DpE30tHhco2nxl1r2mSIHPYJlVkk5rgmNE6nwylldmcWuAlvKeqHYrbTNhT4nUaWMykgd4RYxrYgwQphxKHOL5jTaYAkz5ym+xOOeaJpu7xZp/SucYpMIrFoGbK7peE/idoomAcOIyC0SJ9bwp9/JC4eqBDfJF0nSVat2Jzum2SsMp3ET7gHIn1/susby03UGNdL/AfT91ZFbijYBUdIttP6SqT2mf8AyHtG4AJ9Fe4gANMWmAPDcjpKzftEYYBzd8gVT1Pht9hzpG3k0rv9uTF4JxZVadwRP1XqvBsPVrtys7lIRJ5626+C88OHzXHvD4heyezGNbUpAtEZO7l5QIlZWSKyJb+pu4ZvE3tv2+RY4DAsptysEDc7k8yVkfbKrNXIJPdEchOp+C1nEse2hTdUeYAE+ewHisJVx3aguI7znZifgGgch96pbqnGOPTwO9EpPJr5+ZDTZlaAP3U9OkXc7WHxKH7WTA8FqODYYBoNp9Vn4cTyTo0eozrFCwzD0XBrRyaBtsElZgdfgkthYkYDzNsry7f5n70uph6RyE80zL5p+Wwy+P8AZY9Ho2wgjMszxOi0VHtIsXZvUBaalUBFllvaME1ZgxACf6Px/QzOtfwfUDrYCm7K1ocGkl065eYny+CZgn5Q/XLI7x1FjldbS65/iZYWgjuxHr12QzMYWmWGD00jkRy6JyEHvuKZMsdn/IFj8MXPkmdyTrEan9EDUqPAADiGzMTYTrZaLD4to1tzm46dQiq/DaVQDLvclhDhaNtQrHj+Ym5P6GYbin0w3MDlcJvve0T93UjOJB1nt3Gkbf3UWPc51TshmIa5zW8tdp8EncMdAi87bjmgS23Alps0ns7Ub2kUi4ETMCRHW0RfdXVCk5rnCqA4GdSMvKSNtRuslwDEuoVQRJDhDwNRyPr9VfcUxbZYxzoOaTpMRLfImNE5gXwlE1uB8cwbGVAGl7TzO/hGo62RtLCvABDgfFVDqhcTElugtbkSD5BW1O+58t1dDkWzuo0HYGo8HvsMdLoHildrXO0c4k22A2n9FZYLFEB06AE+l1lnOzOPOVehRImD+etv2VD7Q1JLR4n5BXpYSfVZ/jrh22UfhaAfEyfqluqf7bQ70K/dTKtrYWp9jeL9nVykwH6ybSND4rOliYAQstOjbkkzbe3/ABAVAxlN2a8uAvHKVU4Z0U289VW0+IEgDKJ35nxTxiHHkEjnhOb4NLBlxY4JJhlBzc0ucGiRc2HqtrwkAgQZWByBwvdGcOrPoz2biAdtR5A6K7BFQ5FeqyvI9uDaVeLMa4idCR6WSWFe8kkncrqY9r8hTQj0qk2bHkmNOvQiPikkshHoe5IzZA8dpjMbcv8AxCSS1P0/mRjfqvEfUF4awHDY0EAjswbibiYKwNc5XWskknJGfHgJwd6RnmVFTrOBBaSDEyDBkTBkJJLn4Tsfi+pc8HrF9Gs993iIdAB0iSRqepVhwo5w3NeWA+ZJnw0CSSLH4qAzpckhw7Z0GoPXXmqr2g/zndGMjpukkrI7T28l9wf/AD9fwFUj3B9j0U7XRCSSZjyZuR/cNqf5Lz/oKoMGLz4pJK1clXb6k9IrH8Scf4ir/V9AupJXq/6aHOg/qP0/J1qa5dSWabJE4qxpmQPBJJV5OA4cktMounokkgRMiFJJJcQ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8680" name="AutoShape 8" descr="data:image/jpeg;base64,/9j/4AAQSkZJRgABAQAAAQABAAD/2wCEAAkGBxQTEhQUEhQWFBUVFRgYFxgXFxcVFRcYGBcYFhQXGBQYHCggGBolHBcXITEhJSkrLi4uFx8zODMsNygtLisBCgoKDg0OGhAQGywlICYsLCwsLCwsLCwsLCwsLCwsLCwsLCwsLCwsLyw0LCwsLCwsLCwsLCwsLCwsLCwsLCwsLP/AABEIAQMAwgMBIgACEQEDEQH/xAAbAAABBQEBAAAAAAAAAAAAAAAEAAIDBQYBB//EAD8QAAEDAgQDBQYEBAUEAwAAAAEAAhEDIQQSMUEFUWETInGBkQYyobHB8EJS0eEUI3LxFTNigpIHorLCJDRz/8QAGgEAAgMBAQAAAAAAAAAAAAAAAgQBAwUABv/EADARAAICAQMCAwcDBQEAAAAAAAABAhEDEiExBEEyUXETFCJhgbHBBSORM1Kh0fBC/9oADAMBAAIRAxEAPwDyHsB1jdC1GwVY1Aga/NVKxmTtvYjbqpadhdQhOLCiAYmi66UmC6RXEET06gLrsqSiNVNg1uSNTKhTwoKjlCCZMyQCR98gpMS+zByb81CxxgDqpHukqKBGU2xdXD+LgUjTY0jMAHEmSYMn5BVRauSpo4lNUlJtUbpjYTXtR62DoQTTKmaq5ryNEVRrz4q2M0yuUWghJcC6rCsRUZN/NSKIG65kjmIgBQU1MFKIYrc11NskuIGPw/Mn5IXE0AAeaNbJHmoKsieRss5Nt0aTik3ct0VSIpaKAhPp1IVjAOwmv0T5kSo3lQgWMKtKeEBYIsYv4qvoski1pV3RsFLBKyvRLUCVacRqbKuptvdSjmwmFI3yXGeCeWc1BKGEBcDeSeW3SyyuJojb1SnqpCIuQmwuIoiKQT8vJMIUkMNpVJHzUgKCwz4PijSmYO0LyVMa5yY0/JdeowVLICGKWVAzRPUkHYXUzMuLrJH9oOVvvdQPqG/X72RD28h6qNzd1n7I0Lbdpf4KyuLqNFY4RCEKsW5XLbZk490KOoNFM8WCkwNHM/wUIhhNOjAaOQv4m5U8wE2uIckCCFwJXY55JQ1DdHYpiGYI9UVnUEU1I1hKiplE0nbIWGkNcIunMYIkSposn5DHTkhDSBqdMX3THUfJWFCl8VzFUQDA0KmyKKqoyNUwhF1aMTBshy1EmA0Rt1RyDAuiirsZRkGvKjDl1xTWowQlrk4myjYnFSCKUlyElJw9tWwvP0UNUGOhQZxLtoCic4ndJRjTselkbb32J6t90zseqilPaUbKyWsdFyjWc0y1NcE+kAhRLCmY8OPeEfJPqW0uChTTCZlj3SpBJS+U2rFue6dgqL3vawRffkBclce35lQEkNaiqBQ7WqRi5hRRYUTJUsIek9T03qtlyCaWqbi2yF1rjKWIcuOoraoQ9WERVchnokVyRC33lO5Q0hdSPKZhwKT5GOKVJNcpKKIEnAXCnBcRgilJcK6uOKssSyqchIBJ2N0Qhqc1qkXV1nUNc1JguuuWk4T7Ll7BUquLQ67WgXI5k7KDiho0HPMNBJ5BWuE9nXu94x0b3j66LY4PhjGDKxsC2aLudzBd4XVqWNoMlzQXxZg1M3BedvBduyLSMxheCMw7HPccpIiSYjpP6LGustZxwVasvqbCANGgcmhZYjZFKFIjHk1No4xllNSpLlMKZry38JKrbGopUNIy7J9OqnnGuJLclxtIm5gW1PkogRJBGUgwQdkNPuSmr2YW2ouV6qiyKOsQNSoQTVIieoagRDKjNyemoXezDnNDdyB62RrkqlurBGthMK2eO4AcoaQ2ws6T63CzfEuC1aN3NzN/M248+SaT2EW7ZWORNFlkNujG2CJEM6FyEguowTkdEl1JccVrT1XZTQYMJxEJM01TQpSJXAuPK450FcMwZq1ANhc8oC0eN47UsGkNAgAAclzhGE7HDy736l+oGwVRm7zj1j7++SJqkLOSlKl2Nzwr2kDmtY0AVspa4xIMxdvXVGupzEGYNzrc6uJP3Zee4V5a4OadDPUXtK1WE4oS2JEnSxJPQDYqEjm0jQ8QwTajLaRb9V57xDB5XkHULY8Irud2gcHEtcCDmh4aRABvpY2mFT8TpBz5JI6kK9bK2JzeqTSMxR+RVnR0QBEPcORVlhKgMJLLszW6feIsPXyVM4pgvGhIkjqJ3XMRSNVxe4d466D5BFVajR4rmEqSZ2QanRboVg7sGQEL2YbOZocCIM/Tkr/Fx2eo1VMao0K6MmdOKaIaBa1jgO8XCCXXIaJIaOSk4VRHaAj8JB+MBcewRZH8KoQwvO7wB/t1+J+Cti7YvlioQNrjKUgHoqjEVcoLSJmwVq3ilFwy525vyzf0VDj8UC6R4N+pTF7CFJyVGR4vQArHLpAUCmxr5qOPWPRQKyCpHS5HSkEgkjBFmXE664uOIqnCX7Qfh81EMHU0LD8/ktOITXNWQs77np30EeYsybmxY2RfA8D21ZrT7o7zvAbeeiuatAGxE+KtPZjAhgc4D3o15JjFPW6M7q8Twx1DOJPv4fJURpEm25+f2Fb8Yd38vMqLCU5Jm02Hn+yZlu6MvH8KtlXTbDpFvv4q7wIB07ptY3aeoi4UlbhndNkuE05sQZHLX0UqNEPIp8F7wSmRVeC7NNNu4MQ476x4qTiOF3Ufswc1atrYNaJ13J+a0mOwvdUS8KOS/cbPPeL8IbHaUxf8VyZ9dFQSRpqvQOy95pWZr8Ma7Etpudka513chBt6j4qmS2GsUqdFdg2vcC4gwN9lOKjRbNl8P0UvEgKbzSa8ljTAvYjw3QrgDoD8lSxzgmNVse8fRC4qrLbKci3ulDvZbQgb7+NlEas6TdC4bSdVMaAankr/ABLc4YymMrWtAPKd4/VWNLgjmUh2WV7SMwO5kC8qTCYQtYMwgtBJ9ZTcYRVGZlyTlf8AgzGNpTVIbrmufvdWdOhlAJHKSjeG8P1qOHecSfCTojTh5BnSCEWkBTdbHnjm3K5kU9dmVzm/lcR6GFErkQNhKF0ldBXHEcrqd2aS6jrNE/DN2lvhceiHcxwNod4WPoVEKLhoT8U4Vn738R9Vh0evtoa6pmc1sGSVp6DgymBoR9Nlnf4rTYjQ6/NENxufWxHz2Kb6dpJ+ZlfqUZzcfL8goaX1r+JVjTwsPHr6/wBvilw/Dlxz7uN+cDcK0wVOXEn7+7JiDdmbkS0hLsLLELw/CxUNrq5wwg9EW7hws9u+o5JqUlRn48bUtjP8Nq9liah1aal42lo+S2lWC2dttFkf4Xv1dj2hPwEImni3tbAmI2uPQ6KutRc5OHJHxYhrgRzWb422XZhsGj1zfsjuLY/WR4kfuqqi/tSaYJDnOaeoaIB+KrcQ/aqtT4KovyukAxYTE3AvfnKlzu5W6qz4tw52ZjadIjK3KY3I3lMZw+qRdoaBu4wl3CTfA3HrMCW80BteeXxXC8kREJzwWugkEcxJHgo6j1W40xqORTjaNX7FcWDmdg495k5J3byHUfJW+KbDDzcY8t15hmIMtJBBkEWIPMFabhHH3VSG1SMwEA6B2/8AyTWPdiGeLSbRrKVAQnmiIhSYIEtCmdRPgubBilVnkHGXfz6v/wCjvgUEK5CWPeTVqE6mo8+rihwrLo6ixF10BBU6xb1CLp1Q7T91ZGSZW1RJmSXMqSOgTStAXCW/coQ1x9lJtb7lYGlnrNaJXEdFBUp/iETNv3XX1Aha1eBbnKOKdleSUWqZa4TGtByk5TyOnM3WowbwQJE21XmwxDXVASbifkrLhWJxeb+Qx72T+Xude+bBaOJ+Zg9VFLaLPRMLQJ0O+itKoLWyQVTcJrVg3NUphhj8wJ9GyPiisRjyRBNuQTHspzeyEfeceNbu/QyVHjDjVxNIQasuNKdCcvun0n1RXA8dVqUXduwh7Dlkty5gB+Xp9FdU8Hh7OdRpl2s5W5p1HeifijzTpOEQR5k/OUXu04u0yv33HONNMxGO1Kj4HSivJH4Z+P8AZavEcCpO915HiA75Qg3cENN4cKjSACDYtN4jnyUODsoy5U8UknygitTzNlhl3JZvifDqzqjntpBrbfiG2puVoqFJ7TaCL6EKStiCRDhCieFT5EOm6/J0lqK5MTi8LVawuLQABOt/kqunWzDUDputN7SYwZezYCXG5jYdVlcVRysc4wDG2spaeKKdI9B0XWZcsNeXvwOUdZkaIKhWRbXSgqh200bj2R9sAAKWJMH8NQ6Ho7keuiuOOe02HpNP8xrnRZrDmM7aaea8tqBDvCK7K9CRG583O6YV1NerCsWXkukRHPpZcp6hOLpuuOJRiikmin1XUWp+YNItm4nm1TNxDDqI8kCSuZkg4I2Fnkiy7h0I9UxzGwTb1VeXpj9FygdLqLXAd7HUQ7FMkAwHOMiRpGh8V6u0SBFugIPhbXYrzz/p7SHa1XEe7TA0mMxPp7q9DwtE2EuteA3MBvstPDLTA8/1UPaZKa7HK9M5XDeLDzVZU1urlmKEuDoJ0Fi6wBFiTI2ulQYCDIBnY3TcMrXKM+eBPwsr5sPBcbUVk/ANPNvhcIepwx34SHecH4/qrNcWU+zlHkhFRVONxb6M5znYdzqPGBorJ1NzfeBHiENjGBwuolFtbAy3RylWkSDYpNqkSJULYGlk1zkVbbnLjcZisNTfOZok6lvdPqNVV1eAh2bs32iC14kH/c39EfVxMFOOIAMC+cW301B8kvkxY3yXR6qeKlf+jCY3gVak4nISzm3vAelx5hC0nr0LtORXMRgqNb/Mptn8ze6/xka+cpefTPsaGLr68a/gwbioXrT8S9l8oLqVQOABJa6zgAJNxY/BZg3sL+F0tKDi6ZoQywyK4shbqVxwVo7hn8g1NHMiQQQXS6CIOsCDIVaii7QEk0yFlj98l0JzWXTXMg81JAY1lgko21bBJBTLLQRmBSQdSxsiaL5CrlDSXQyahxUdQqUhD4hyhEy4Nt/08pfya7ty8AX1AA2394rc0sQIkRrvYidYWV9gYp4VpP48x6+8QD/2hagtpv0sY8DYOj/19E4lUVsZ0m3NtNeVA1V8vcUWKoDQZFkNiqQaYB+5I+QUJqd6dYv080xfwKhDK3BTl3SLjDYjMJiCduR3Ce8IPBtiwtc/qiKjzN9gpQONtrccH+Y9Uyrg6Tx7sHm2R8rJpcLbTzMekKR9VrRJNuX0R3QKgpb0VVfgJ1pvvsHW/wC4aeiznE8LjaTv/r5mjUsOe3SLj0W4ZiGuEsOYSRbmDBnwUxqwi1ySBqK3qzzU4oOMCx3BsR4hS1qLTz56kCRobare4jsqgBqMY/q4DNewg67qqxXAaDwcjn0z077fQ3+K7XGXIDRlTVVlwvDGozOTDZgcz1nYJuK9nHMILqjXU52kOdyERAHO6usP3aQtrJ+QXN+QaSoBxuHzMdTA94EQN5EaqvwnszUa2GHs45ak9SNfNX+CeDU6AfoPqrJzd/uxhZvVx1TW74NvoJaMbqK3fLMVicYxn8usWvGhIEfZ8FX4ngzXjPTAqMO41HjF1sONcMZWplu4uD1WW9jMzcUaWxa6RtLYg/TzSkk26f8AKNGEkotx+qZluIcMdRdMd0gwfK19x1QDWL1LFGlnqUKoBY425NLhcdL3kaSvOeOYI4eu+ncgXaebTcK7Dk1Km90LdRi0u0qT3AxS6Lq4KySuFxjgpqAgLU18HSd7wHjofVB1ODs/CSOkg/NJ+8RlyaT6HJB7blPKDrO1VtiOHEaGfGyqXUTmDSIJIHqYVkGnwL5Iyj4kemcIbkw9JvKm31Ik/EqypmSBvYKBzAIjYR8Edwl4kAtlwOZp6jYp6T0oyoQ9o2Q1H89k2lVuRqjOJ0hBdBDnXiRlB++qrsPcx89F3tLVlWXp5fFFd0W9HEiY3sUQ90zpfmqapVhwInSPVFNrWurYysogk0mFl5AJO3j8MuvgocWO0c1gNpl/T9084q1onlznS6kosA1mSZJB6zB6WjwRc7FeR38C28/QT29mMrBEwNJ6SealquAgWAHp+y6ym2ZzT46i23w9FETeymXGxz2VAXGsX2TJ/NoDF4tIImPAxoOsxYHiIqe4DA1ESZd3tAJtMTYa3RnFsMHUz3QTlMuccxGwDMx7pJi8CPFA0OFCjUOUiLggkggC8hwI/C5u+5sYhLtSTH4rFOFdwni7rMbvr62+iZVnKwf6ZjzKj4pVHaR0AG+0m51TMRU0A2aB18kzDgTaS2H4LEBr3TcusABt9wrA5nEE2HJZt+NFOow62v4GyuKWPzgFgJJ2Ivy0+qzM2RPLKPkbuDBKOGEuz/2LHY0NbBsdt0zhHD20A/EVbPcP+LZmP6jb4Iqjhm0yH1CHPJho1AJ5c3dVzGYEvc01jb8LAbD+o7lUybXHIzCKfOy+/oU/+GOr5qsxmcYB3Hj6BU3tW1lQUA4d8McH8xDoHyK32CInLtHkOULzb2mp5cVVH+rruAfqq8eNQ379y3LmeT4Wtlx6eRQnhI/M70CSNz9T9+SSt1vzKNEfIOrtI0Qvanmr3F4QgaKjrUoSUJWb2WCQ01kzD0Q+vREfjB/4976JEI/gFOa4P5WOPmYb9SmcO80jO6xVik/kaeoE6lizTuBeCBO07jrqu0yA4FwzDkoHNzOHInTodFp5HvR53Aqja8ywql76bcwDiBIM96D+ZsqqGYEzP6QtI/CmTGoAHWLBBVaJiDedz3h66j5IIJ8DM13KluJnLNhoZ1tp6hWDawDbzruDcHQ/FDcQwIa0uEgAdC0mfX+6Fd2uWAI6k/8AqbrrakUKEYxcWr8mvsWmGrgm0wPmrBtRUuCYGWBvF5Jud0Y2oAJJiVfG+4nLpq37sLr1Dsu06nNDgk2UrQi5BlipbhGUuFuYO+xBUmW48vGdjPgU2g4qbCYh8PzgQJIPgF1Femtkylr0pqOedMxjwXKzg2CfxHKPmiajrHxQtY66an5K6KpbEt6pA7a7AILHOIvqA31gu3G4XcXxKo1gLWim1xgZfed5m5HVDVTBPjt6I3izgBmdpTbDAT8l5l5Z5ck2nST/ACe0jgx4ceNNW2vwAZ89S7oeW6AyOpvutThX5mk1JdA8Ta9liOGcPq1XBwOWfxfotZhvZt4bIqHNOpFjyvMhHBySbUSrKoNqMp8B3DSCZZ3gV597aM/+XVPMj/xEhbX2dqZDUa8jugvteIs4eNgsfxyga2d+5cXDzkwu9utMb7ne7PVKu3HzM9H3K6giT1SV9Ceo9MrUQTH3/ZUnEOHWmFoQBbRMqMBELKjJpnqZRTRgXtMqz9nf8x507oHqf2U3GOGkEuaD9F32dYD2kiQcvwzfqtLpXqmjF/UFpwyTLwNJExYWlS8PpTUaTsZ9BP0QBaR7jjG4O8IvhufOC5pDIOY7QQRY+KeyTpOzEw4k5R0fU02AcHF99Tfpb7KlqU2Rljfw85Ej5KtZTAjI2LWPORoheKY11PIKrXNYbSAQCNMsTpClZk7fkWZMUo8lb7VcUBfkpe4wwTzcORHJHeztbt6bw8zUaZFhcERy6D1VLicK17jkFnGW+EkT4aorgBNCqx7pDSSHeB6b2v5KuGS52wJVVF2cAY7okHnt6/sgqvCosRI5yZHKBotm4N5a6EaH0+oVZxFnf5GB9zom1UuxS7RncLmgtfOZpieYgEH0IU7XHQ6c1G053PdP4z5wco+SmpaggAXvNpjS42R1RRJJvcma7l4Itjj2TrQdBO99UPmzGdLaeCnr1IYOp+Q/sjiKTpOkV9QW6ygOIVIBA216/tZF1Ksm+w/dU3GKsUqp3yE+swoyz0L1D6fG5vbsrBfZfH/xDcxeQ9piAzMY2NzG8XVxXwAb33sdUJ07R03nTK0AD1WH9g+IdjiDMXG4nRek4Cv/ABVQPgimJyza439VivHBSaXqemWXJLGm38g7AYRxaNp/L3f3hVv+MVaWKbSY41GExUDjIANrE6Ea+SPr481j2ND/AHP2A3hVnFcI3D0TB77pAMXnc/fNVvL/AG8Ll/gsWBcS8T4X5YNjMY0Crlsar4/23c/4wFWluo05zqoOHkuIcdW28YOqMY03J130Out1mzlbr/vM2McUl/3ocHDaZuYvfZJabCYeWMMgS0WjS3gkmFjlQk80bAjTff8AljycDvaPJD1sbTaWtcHNLtyN9PX9VcHhxb/luI/quOfiEFXoucQKjM0XBAEJVOjcUoyOYYh0Abg2I8/JVdTBNpPfl0dDo5W0hXn8O6DkEOgxNhPJZfD13uzmqTmzuBnYiBHgE/0F67Mf9V0vHpR2u6x2v5aq+4TjwGBsklocY/DB0B530WdfUGp5q24XRGV5jXKLeZWjNa/5RjYlo7dmW+ExbWAvqAgaiJF+QFx6LI+0VetWqF7j3R7rZ90bW5q89puItYxjJl/LkOfigaeGL6TakiDJMm5IFgPRdlklIpWtrzKGjxF9MNB1DpE30tHhco2nxl1r2mSIHPYJlVkk5rgmNE6nwylldmcWuAlvKeqHYrbTNhT4nUaWMykgd4RYxrYgwQphxKHOL5jTaYAkz5ym+xOOeaJpu7xZp/SucYpMIrFoGbK7peE/idoomAcOIyC0SJ9bwp9/JC4eqBDfJF0nSVat2Jzum2SsMp3ET7gHIn1/susby03UGNdL/AfT91ZFbijYBUdIttP6SqT2mf8AyHtG4AJ9Fe4gANMWmAPDcjpKzftEYYBzd8gVT1Pht9hzpG3k0rv9uTF4JxZVadwRP1XqvBsPVrtys7lIRJ5626+C88OHzXHvD4heyezGNbUpAtEZO7l5QIlZWSKyJb+pu4ZvE3tv2+RY4DAsptysEDc7k8yVkfbKrNXIJPdEchOp+C1nEse2hTdUeYAE+ewHisJVx3aguI7znZifgGgch96pbqnGOPTwO9EpPJr5+ZDTZlaAP3U9OkXc7WHxKH7WTA8FqODYYBoNp9Vn4cTyTo0eozrFCwzD0XBrRyaBtsElZgdfgkthYkYDzNsry7f5n70uph6RyE80zL5p+Wwy+P8AZY9Ho2wgjMszxOi0VHtIsXZvUBaalUBFllvaME1ZgxACf6Px/QzOtfwfUDrYCm7K1ocGkl065eYny+CZgn5Q/XLI7x1FjldbS65/iZYWgjuxHr12QzMYWmWGD00jkRy6JyEHvuKZMsdn/IFj8MXPkmdyTrEan9EDUqPAADiGzMTYTrZaLD4to1tzm46dQiq/DaVQDLvclhDhaNtQrHj+Ym5P6GYbin0w3MDlcJvve0T93UjOJB1nt3Gkbf3UWPc51TshmIa5zW8tdp8EncMdAi87bjmgS23Alps0ns7Ub2kUi4ETMCRHW0RfdXVCk5rnCqA4GdSMvKSNtRuslwDEuoVQRJDhDwNRyPr9VfcUxbZYxzoOaTpMRLfImNE5gXwlE1uB8cwbGVAGl7TzO/hGo62RtLCvABDgfFVDqhcTElugtbkSD5BW1O+58t1dDkWzuo0HYGo8HvsMdLoHildrXO0c4k22A2n9FZYLFEB06AE+l1lnOzOPOVehRImD+etv2VD7Q1JLR4n5BXpYSfVZ/jrh22UfhaAfEyfqluqf7bQ70K/dTKtrYWp9jeL9nVykwH6ybSND4rOliYAQstOjbkkzbe3/ABAVAxlN2a8uAvHKVU4Z0U289VW0+IEgDKJ35nxTxiHHkEjnhOb4NLBlxY4JJhlBzc0ucGiRc2HqtrwkAgQZWByBwvdGcOrPoz2biAdtR5A6K7BFQ5FeqyvI9uDaVeLMa4idCR6WSWFe8kkncrqY9r8hTQj0qk2bHkmNOvQiPikkshHoe5IzZA8dpjMbcv8AxCSS1P0/mRjfqvEfUF4awHDY0EAjswbibiYKwNc5XWskknJGfHgJwd6RnmVFTrOBBaSDEyDBkTBkJJLn4Tsfi+pc8HrF9Gs993iIdAB0iSRqepVhwo5w3NeWA+ZJnw0CSSLH4qAzpckhw7Z0GoPXXmqr2g/zndGMjpukkrI7T28l9wf/AD9fwFUj3B9j0U7XRCSSZjyZuR/cNqf5Lz/oKoMGLz4pJK1clXb6k9IrH8Scf4ir/V9AupJXq/6aHOg/qP0/J1qa5dSWabJE4qxpmQPBJJV5OA4cktMounokkgRMiFJJJcQ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8682" name="Picture 10" descr="http://nd01.jxs.cz/215/735/09a640138d_13587781_o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99" y="1219200"/>
            <a:ext cx="6265781" cy="4724400"/>
          </a:xfrm>
          <a:prstGeom prst="rect">
            <a:avLst/>
          </a:prstGeom>
          <a:noFill/>
        </p:spPr>
      </p:pic>
      <p:sp>
        <p:nvSpPr>
          <p:cNvPr id="28684" name="AutoShape 12" descr="data:image/jpeg;base64,/9j/4AAQSkZJRgABAQAAAQABAAD/2wCEAAkGBxQSEhUUEhQWFRQVFxoYFRUWFRQYFxQUFxcXFhUUFRQYHSggGBolHBQUITEhJSkrLi4uFx8zODMsNygtLisBCgoKDg0OGhAQGzQkICQsLCwsLCwsLCwsLCwvLCwsLCwsLCwsLCwsLCwsLCwsLCwsLCwsLCwsLCwsLCwsLCwsLP/AABEIAMIBAwMBIgACEQEDEQH/xAAbAAABBQEBAAAAAAAAAAAAAAACAQMEBQYAB//EAD0QAAEDAgQEAwYEBQMEAwAAAAEAAhEDIQQSMUEFIlFxYYHBBhMykaGxQlLR8BQjM2LhFXKCQ5Ki8RbS4v/EABoBAAMBAQEBAAAAAAAAAAAAAAABAwIEBQb/xAAsEQACAgEDAwMDAwUAAAAAAAAAAQIRAxIhMRNBUQQiYQUywXGB8BQVMzSh/9oADAMBAAIRAxEAPwCyxWDbPwjyTP8Ap7DMD6qfiNkzRF1zOKfYpqZCr8PaWwPwnXeE0MG8WFQx+41VlT1KaebeLT9Fh4os0psgVadUWMO08EJxLhrTPldWlV2hQC4d80um1wx6/KKlmNaBBBBHgnP4lpFnD5qcaIyi3YqHVwDDJ3KKmu404sR1ZpFnD5hcHeKUcNYYAH7hRH8OaNXAX1JDR8ybIua5Q/b5H3nT97FRxxCnMZwCDEG11neIYkseCJkbhwc07qLi8ca5AyAPGhbm7m0x1K0m2SlJLg1FXi9MSC6D2KWrxim0AuDwDpLCM4mCWk2KzwxRdSaCWkM5Az8YkzmsBIlxiT1Gicxxmg0ky0P3N5c0Xjact0amLUySzjjm1BWF6ckNY4tg5fzMkwbj0UahxNzXPsQ93PN5AGjSOkGVWljBTOVjhUJBALhAZF4GpPohoYt2YmSS4ZTJLjEADW8CB8k6FqLzBcbNLEyXh9PRxaOUtB1AcJHXqp2NxxeAyhzGtUdETneMxIOQ3DY0/wCSx+LeyQKebQZiSDL9y2AIbpY3UrCvkC5zBruxyguH0lJxfJpS5RosHxFlR7WNBBIAdmvz7xlkkfVPHGMyk5gACRJtMdAsq7ECnkdTcfefEXAkZOgbvKYD3ECxIkmNnH1WkmPWbHGYkMyNHMXgEQQYaRIJjvopYpLLYLE1XOfUgZgAMoLRaY3mIhWmD4nXbarTNQZswBMCCIcOXrDd9vFG6GnZa1ABF99lE4bWbL2AHkdabWN7eEkjyRUsRnjkc3vH0Q1ARVBDSZbBAHjb1+aa3GTnv0i10pKjxUOlOO5A+icbh6x3YPIkp0FhN1Pf0CCLnyTzMA78VR3jlACM8KpzfM7/AHOPoihWiG6q0akfNNNxDYESbbAq2p4KmNGN+U/dSGtA0T0hqKakXkWpuPe33Umjh635WjuVZBOGoU9KFqZW/wAFU/O35Fcp65OkFsscS7qm6ESncSZAQUKVvspmRlgEocXTAuN7FJF07UbIhADNGmcpCbawjzSUXxr1gprEYttOC92WTbX0SGSGsJaBG8fNV+NxjKVnuDe6gcQ42+o1zMPTqEOhpcRsYntcfIKlZ7M1ql6jwwdJzO+kAIW4X4LbEe1FJkBgLyRc/CAZtE3No6Kk4nxFr+ckB0CGgh7Lggl0nlcLRAKucJ7PUcuV7c5Fg6SDEu6b3jyVdjOD02gj+HqxPK9jmv0/tOiKvuEkyio16lQClTzODnA5LwXXAJ2kSbnqpOFw1ZlZjRaoXAAteOWbfE3wPVa+nVpjCBrK9FrA3+jUpsbUzDXNLrmbzusvX4m1lVlRpLy3KYIDRI2DW6D5qGHLrlVUv3/n85JyuKNf/wDEmBjwwGHiQXZXOEdLC032WY481tAe5c99msOQDkrRmJL765oAtuVsMB7TMLGOJDC6Q1r3skQd4NhP5o1WC9p+JtxFYwOUCA60kyST2Mrsai/wKLa/JTvrl5Ljqb/+lM4Q1+cFhyOHwO5viOjQQLE3+qitptk5Q5wBsbAxtIkx9VrfYrENZPvXcgfm92TuGwKl7bka9Umr4NwSctylxvAa1IF7hyiLzcg7wneH5i6i10FnMGAESM+YOzReZ6rT+2XHm1qbm0hysy53iCG5jyidySPKCqTg3D/ezcsOZrmVYPwC5cyR1BHSQsZJJK3saSp2Z9hDdgT4791acKxZdUlwL3luVoGUAW8YAsFp6fs5hKrXMphwfBLXy7XzMELH4gimHNp82doD3PY0FrwZcGEE2kRO/QKcMqntTT+ScZKy9bjGOdTBpEe+sCRGbmgQRrzNj5o/9YY6zZzDYgjwuVQcNp6OfmyjlBnK1tQg5JftBE+WynYfFt95JDGyDLmSczjmJJMkEyRpt81SKt0Wi73NAx4MQZ7J+j/UHY+ixtbGvbUPunFvLlJFpmQRPnHmrHhOIy1CX06tRzRbwJ3g6f5WmqYSkro2ARtCZwmLFQSGOZEWcDMxeDFxKelOzI5AXFyEJSEAJK6V0IgExCBKn6dEfiMfdPDINGz3PogCEuU73o6D5BImANZ9vJO4eoQ1RXlSKWikNkd5TzTZMuTtLRAESsId3QlPYttkzskATNo0M/cpp+wGrnBo6AkxKj4bFgUs7yGiTcnS9vuq/G8WpvIYxzTMw4uaA0gSJLiAlLg3BpSV8Gj4z7JNNBzveuzAZnRIFr8pFx5ry9mGqPeKVIONQOcJDyc8dG7EQb7yrvEe1tUsYwTDRcOJLXOG4EC2liSqmljDVrZslNz3uPIWZWS/eGxpM94WIKSbpbfk3nyRmlvb/StuxGqGTDjJ0A/yrZraT2tqVKlNliwsp05qWtJA5QTPxFNVuFCkD7yoM4+FoaTmMwQT+Hr5KJQazM33mYM3LBcHwW3v3OVxa2LbH/wlNjfd0i9zmm9Vzw5otlMCxm5BCo61Rktc1gAYRI1zwASHERMmfGDrupb4bUIYc7ZOVzhzFmxyxAO/RW+GwdGsyQ3lJ5dQQYAJPU2Ql3Go22ZPDgOfmc2Wgy6m0kS2bjN+EXiblOUWyYAcQfhbqQToNL/K6sa+AFNxbBLiOTLF56ppr30HOAJbUAc12xadCP7Tr9Vu72QnsNvqBgDTTLXCcxvJvYFp0hWHAeIgOLastY5pY12wJN/K6YrYchmZzyHnLDXA5nNIs4Wgi3e4UfEw11YZQYcWXAMQfiadiIF/ErEkpKh0+DZMxlLDZjnFWrlOVjdQAJMgEwPHosI8OeC+DBMF2xeeY+A10UvgFI5y6Q2BlkmIL5aIG/6JjGYWtTZlIdkJJ15Z0mAbW3RCDUm27bEoUrGWOMZQ45SZyycpItMdfFSG0yGjO05HyGu2JETlO8E37oRX94QX2sASGiwbA0AA2CZc/KY1aDsYt6Ki5BOmT+H1msdBp03GbOcSI+cj/wBLUUsU33jTIgiJFxJI3WSxONcXOu5pa45Bb+W2/L4bKXwfi2Wqz3hHuxZwDARlvaGhZafYtCUVtI3EomqPg/hESBfKDqGycoPlCktWlugkqdBBEErAnbNFtUzIAZ1SgJCVwCYhSU4woAETUAH5rkMrkwFIUoCyYDVIeVJDZEIR0+i5DMFIDqwsq6vXbTaS85WjUnYJ7jLAaT5bmaGkkB2WwGY821lgqXFanPDmvY3/AKVV2bMDbK0iCSJnUaIYXQ/jsfRDHBtWqXmIAtSiTMg30IVHhcS5rw5gBIM8zQ4HwINiPBOYvCZWscY5mzDSLag5gLgyJg7QpuGwznZRkiWi1wS0OuQCbnstKjDuxihg6lYkNBESTeAJuR28Ff0uDUzTplsNe0szltQkEyMx1gOgm2xV3h6IAa1ogAH5W/VN0cKKQIb+ab3vMpOyihRmeMUWiqWtcargSCQc15/MDfuq+tRIkARFjaT2Wg4xWbScwkADSAIm46dlXVXubUY80pYQXkOLhma0kkOIMiw73CFWmzMsZHp0mvq5LtiPc1BYwxobfwIErR4LCPYA54+IATbK43JcANJkqo4ZwyWCoHgw5wybgRyn/wAolbPE1Wuw7CI0bHhAuO4TW5RfJR4qi2HOIE5TfcW2nRUvC6VMNzvdOV7QWxObNM3PSBr1+d1xJ0Unn+0rPUcO40XGNxGswJna/wAQ+qWiUrUQdJptl1j8HQf/AE7GJhsGx0Meqo5a+rUc/NzZy0AgEknl2M+Om+ilcBcc5BGrflCm/wCke8D3B7KdIODTY5iW/lsep3AWIRaXudhkSvZGdxDLC8NdzQCDBiObobK7wmCIpNAeCXQ7MHgtaABNNzNc0u1mE1xjhYp5njKGgU4DYGoPPlJJItczqVFdUD4OVrCReMzQ4zqAbDysqL3IitmPYvg4DHOa4SbuAFiAQbdDMKLRwbM3M9j2NDS4B2QvD4lrHOb8TZ6bFWeAaACwsc0vtOoIvv3TTuGN94A6Qw2cWRIMbTaVltlNF70V/GMNlcH6CoB5EMYSR3kpzh+Do8tSpWhsEljATVkGIAMNGxudOuijcRkBjSSIpixnXMRoolCmTMmGgEztpZvmbea3pbXJlvfg0WA9oHMIaGF1EO1jnyzebkZiFosDxB1R0e5expuHOjTZYRr2U6YLZNRxkxmb7sCeUfmmxm0RCsuEcRqAPJrwWjlZUk573vNoF0IL7G9a5cXKm4bxb+UalaBmANIN+I3i7LzO0HdWmHeXNBLS0kSWnUeBWhjwRBCjagDgjASAIkCESIoSJjK2j7T4f8xH/Ep1/tJhyP6n/i79F50wonusubWz3P7bi8s9EocZoO0qN8zH3UpuIYZIe2Bq6bAdTGy8uY664vRqJy+mx5UjQcZ467EPbQohwa4i/wAJeDr2bE91Bx/ChTDxZk/02nnqVbxdwECAfAGFV4TFPY4va4g6A7x0+im/xbhFXO19QyCCCSwCI1EXvp0W9SRw/wBJN1W9k/hfBg1uapJdqGdrweuyv8GwNdLvyT4g2n7/AFVPwHi4cXNqkNc4Qw6C5AIJOmim8d4rSFRjGOa4RDnAghsTAkKkabRh4JRbhRLwle5jTmI8yP8AKdLtJWfxPEBRbIyl50GojrbZVlX2grHQtHYfqlPZ7lYennPdF9iKD34hgYxriBcv0aJk+fRWPEGB5ylhMEST1Gk+P7KpvZd/vCX1Kl221OY3tI3atBWPiDtnlsmPDXfdQXJx5/bkrwU2FwpYXX5XOBA3nQmfkpoH+e/VJUGndG5VKjby3RwkHS/4tQTa4sbKyqYen7gEOGbWADmB/K7w1VJxaoG0nEgm3LBiHSIP3+iojxmoQbwSbQAIsrwyRUdLtb3t3+CbhLVqVPtuXuGrZaz2hreZgkkAkX2OxMBK92Vj2gTLswE7xBHqofs/UbUJGRxq5XHMCTmiDzg7BrXG0aqW2sG1JdpIjprcfZYi45crfFsMilixrvSKviOEhjC98VXNjJDjYWBk2AI6aQVXe7e745MGNbwBoG6RpotViq7arpEOcIANpPQW0uqviFF1Opnpw5osR1/M75/cJyioJEcfut9geE03NNPK5rhUMBmcZmmY5m7ara1fZctY54qh7gJLIgWuQ0ze3z8FmqDQDTq0wJDg7pIF4Wsr+0TDTOQODyCILYykiCSd/JEKrfuUepPYwvH8E2ozMTBYDBAu7SAU1gOFljDLS8OaMzQBmE7DXoriqwGARI6HwIhSMIec/wC31WYyp0ikop7sw2NwrqbwHsI0OV08wnQwkdDnz7rKDfI3MBGoAmTHnK9CxPBzicpFJzw03cIt1E79lDf7Hmmfesq/CYaIksJ5dd4MW7okmtyaS4RVeygpF8l380DKGPB5YIuy/lfSTZbALMe03AzU/nUr1NXAWzf3N6FOcL4u+iz3eKa5uWzXlhMzsXjXwS+UPjZmkCMIcuniAfmJCcaFoDgihcEqBCQuRLkDPKGLqhXMSVFyn1nYFuqPNBkagg9fogbqlegy+DoJMxqdhaTtaw7KwHCn+7zQc35IvHWNforLg4Y2g1zoAzTJ2MwCnamGf77OHfy7EG1ut50iy6sOFSVvf8fJ4Hq/qMsU9EVSX/a7GT0sUY0UjjRBrPLbgnbcwJUcWChNU2j1sMnOCk1VoB5QIlwCQ2aD2apyNpFxInfRX8ay1o7Fx+5VL7K/Cex+60Dmpw4PIzv3sYcNO/oURGiVzdO/oUpC2QIfEcnu3e8BIymMpaCHRykzqJIkC6yr3hzWjKBlESBd1yeY7m/2Wi48D7uACSSIgT1kHfp9VRYjFlzQC1jQIu1gB5Rl1GvUzupyuy8PtLPhPDnNqNcw52xDi2eVzmk5Li5AadFNxGh81VcOo1KdRjxzAgS5rpDQ+QA4j4XeBVtiyJOWY2kAGPECYTxszlW+xFwmKGYQDmvJk3kHbw27qax58ncrh1GsHqJA+SZawC4AunQLjv6KsmmRgnFDoGiVdFx2/RFlWTQ2dR2Pojog5nRrkt3lI4X8j6J3CfGf9vqtR2YpcG+4BWY7D08kQ1oBA2cBeehlVOOxlM1KmU/iZoJlzYJM6bAeSpMgmYTeGxDXOe0EWI87D1VW27IpJUTGInsBEESOhgoWo1NKlRtuwgiCAJQmIcCIJtECgAlyRKmB5S1DVTgQVTdcZ9a1sNjVE9CjcmZ7Dn8a73XutpmfqmWvMZZMaxNp7IXBLCa2Obpxvj5CICbcU4ChDZQUYJFkJGyMoW9UzMjSeyosex+60SoPZZvKe3qVfpw4PFz/AHsB23f0K4hcdR39CiIWyJA4qcrHOzFrmiWEPynMSB52LrWWcxDnuY1zogcrYDb5ANYvPMLnXxV/x4j3dzFxFjJ6xt81nqgaC7ISWzZxbBI8RePmoy5LwftJGCwtRtZjSC02e4GRyxLT9bd1bVgq/gge2ox8SwksMv15SYIBBi09LBWNZbgZycihGBcIAE6BcLZMPcdj6JyEEXHY+idCYgHC/l+iLCfGf9vqkd8RTbawpuLnTBEC2plNcilwWTxYxrBhVHB6ZztsRkaQ6R+I7BTaOODriYU6iZCsnSok6bHAiQhyLMFg0ElCEOCXOEAEiCb94Oo+a41R1HzCAHpXJn3zeo+YXIsNjzFpTVTVGEEarkPrJHAJQlakCBAnRIlKCUychxrZThsENMwELzISNLZAls+aV4suahcU0TkzV+y7eTyH3cryLKm9mRyf8W+qujotQ4PDy/exs6j97FKudqP3slWyRT+0bopgRMuF7y2J02vO/RULsQXul9zYaACAI0FtAr/2idFMWBlwuZluumxm2vRUeDAIc5zhywchkF94IECFKZbH4JvCi1lSk5jpdmIc0skNbAEibOsXW8FPrC9uo87qr4Z/MrgsZFy7K2+VsEkXMwAN1Zv/AETxqhZHuOBOMFx5+iABPUzcefoqEwouOx9E4AlcRPkuaeqYDZ+I9h9yo9XDZtSSOkqaWjMew9UuVCdCKxmCAdYnTqrLh/Dm1Xw9z4jYj9E1l5vJW3BjDj2T1NiaSJP/AMTw5p5g6rngloztjN+GeXSYVrh/ZzA2J/iAfF1PXysmmV7AdEba37lJNoWzJB9lOHkyfff9w/Rc72P4cd63/d/+UAqpffd1rUxUPt9k8BEZq3/cf/qgPslgZ5TVvrzxJ82pv3/dKMRBvKG2CHK/srhA4ge+i3/U8PEJElbiEmQLW36CEqxcvBTY8MKRuisH8IqTq35n9Eh4VU/t+Z/Rc3Uh5PoutDyQGrlPbwqp/b8/8If9LqeHzR1IeRdaHkr3aoSFNdw6p+X6j9UP8HU/Ifonrj5MucX3I3guNynxg6n5T9E8zhj/AAHc/onrj5DqR8kNzk2VaDhRHxOtvH6lTsJwvTKzzP6lLqLtuc+T1EUT/Zo8h7N+yuSFCwGHyTOpjRTJVYJpbnlTeqTYJ1CUpHajzRFbMFVxpwDW5wSzMMwBgkQbAkKibFSoW04Y1xhocQQJ0zOO3irv2iqwyMoIduR8JBBkHY7diVmmQASVGW7Lw2RO4aAys2SYzQS2AfI6K2dr5qowzhTqUnAtfMOIiQD+VwIuf1Vu4381rGZyDrU4zUdj6IAnG6+R9FQmODXySpBr5D1RFAgBr5fqnWOTFN0k2jT1TzUwOGvknqVV4s1xEnbqo41PYfcoy+L9LpAXGHw+Ji7475T9gmsdj6lFzWvqAucLWF/orhlSwPWPqqP2swReaDg0nK65A+Fut+gmFtrbYMajKVSEdxWoCLt+SN3FHxo0+X+VXVRcd/Qp9mFe8crSfHb5rNhSJn+pO/K35H9V3+on8o+qiV6TmyLZhp0nbyUPAVXPbLxDmktI2kdErNKFqy1bxQ/kG+/QwuUCn6n7lcnYqCxOCZTbmc4gAi5j9EZ4Y0iZOltNE7x2jn92HCW+8bmHUGRfzIUp4gW6KPTj4KOXtTvdlYzhogXOngidwwdT9FOp6DsEUo6cfBnWyoqcNvY7fv7pipw49dxsrWqeby9U3VOncI6UH2DXIgjhf930RDhgmJNwengrCUIPN5H0TWKPgzrkMtwbGkcu+pvsVILeiSobjv6FcVtJIV2Mxc+SUogbnySkJghl2o80RQvFx5+iJpQBQe0xdmYBodZMDNN940i/6KqxrgOUhrCzldldmDnCxdMkSfCysfaeu3M0bt1i+u3gVTtYSNfofkpNblovYebTs14IjNAIIzSInl1i+sQr0bd1SYLKHtc7QETItb6kSrwOBgi4On1WoGZjzUY18kLEY18lsmGNfIeqNANfIeqIpjBGpRhNjUpwIA5up7D1TrMK6pIYJ+Q+6ap6nyVrwj8VjII+Rt6IS3Mtl1gcPLWtfsBMdRG/kh4pUBpujTQfPVQOOcYbhKQtme8/DNyNzOwWJre0datWbfKyQMjdI3mddVqU1HYvg9Hlyx1rZGnwNRrarMwBBdFxMSDB+a1roAE9li8LSDzzOIAvbxkeq2lOo3KwXJPpuUlFs55tIpeO4U5muaCZsQBeRpb96KgwdAsaQ8EOLnEg6iXE3W4xFYHlB7/ostjhzu7ocaNwybOJCpm3mfuVySmbeZ+5SLIy9aTbNvt2UfEmzvNWD2hwgDXfWO6zuL4rT997ljgeUyRoHj8M72lbmkkTxRlJulwTW7dkSBht5IpUjZHeeby9UFQ6dwieeby9Sgq7d00JhhcDfy9QuKTfy9UxBVDp39CuKR+o7+hT4ojqgOCKw3Pl9krk+3DC5k/uyQUBJufonTCyM43Hn6JSEuJYA4AdD6JN0hma45RY2o7OHBzmgtiIkxzO6iOm5UN7GH+nmy7ZheYvp5qdxfK6vD5a0NsQJJO1jFiREqHh6jmkOZZzSC0mDBHgbFQlydMeBcVh2tLcrwQ4WmMzdocATlMzv0Kvq1OHRDWxaGRlsNoJBWbNMudoJJ6xdaRwLTBEEGCOhE2WsZjKOU2o8t/JNtcja6/l+qqRHIuew9V0oc1z5LiUwOGp/eyNqaadf3sE40pDFYbn97JvGYypSa59J2V0XMA21OqJh17+iDECQQd0xwdSTMfXxj6ri6o4ucdyZ+XRC2plIPQg/Iyj4hhfdVC3Y3b26eSj1NFzu7Pp8cozx+3g3FOuQQRode0fv5K7w/G6NFhFSpEwWtF3aRoLrK8Kr52MPQQe4sqLilA06x6Ou0+nkr62lseDi9LDLl0TdGv4j7ZgAihT/wCT/vA/VQuEcTfWDzUMuDthFj+yssXq09m6vO5vUT8j/lTU5N7npeo9Hhx4XoRo6Zt5n7lchpC3z+5XKh49Gex/tHiXA0i4MaLEMETHU6qnp1C0hw1BkKz9o8PDg8aGx7jT9+CqgVKd3ue76XRLEtKryej4WsHsDho4AhOSqH2VxWakWbsP/ibj6yrxbR4ebHoyOI074j29ShqH4e/oUrviPYfcpKn4e/oUyI4Qki/kifqg38kxCu1b39CpAxA0j6qNU1b39ClRYDrMTqI36+aE4k3sEw3U/vYJHIsdHVqhLgT0PokchfqOx9ErtUAZ/jWJ/nO5Q4lgbfRuhlgFgf1PVRMNTbfOctiRIJzED4RGk9VI4o2pSrh8FpMOaZaeXZ0bTG6hEbm+6hJI6YtpIc9411QENyMLrNkmB0mx81f1KkkWA2sALARtr3WbosbBcXAQ5vLu4E3I2EeK0D2Q6II6SIMbSO0LcKJ5LH2Ihr5D1TTSjabnsPVUJB9UJK6dUgTAVu/f0CcaU03fv+iMIANm/f0CSrp++q6lqe/oF1Y28x9wgDPe0pBewbgGe0iPVVJR8Qrl1R5PUjsBYD6IsHhvevDZjcnwCjLdn0WCsOFX2RJ4HVLagA0Oo9Vae0NAGln3ZcdjAIUjCYJtMgNEWN9zpqd1KxFMObBuDY9lRRpUeXl9SpZVOKqjFUzKn8DqBtYTuCPM6KvpsgkdCR8rJWm6jwz23HqY68m6o6fP7rlC4fjAabSdYv3Bhcq2jwn6fInVEL2n/p/8h6rOMXLlnJyeh9O+xl57Jn+cf9h+4WuXLk4cHF9Q/wAz/RDe57D7lDU1b39CuXLRwMddqhdr5epSLkxCP1b39CiK5cgBsan97IXrlyRoA6+SV2q5cmZMfxZx9+6+6ueLsAoYWAL0b21/m1dVy5c8+UdceGUsc47hXzTcfvZcuVoEZ8DqJuvkPVKuWySF69/QJQuXIGIz1TjVy5Ahaep7+gSVfUfdcuQMynFh/Nf39FJ9mRzv7D7rlyivuPczf6v7I0X4h2P3C7EaLlyseMuTEUd0gXLlzvk+oj9qNVwxv8pvb1K5cuWzxsjep/q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8686" name="AutoShape 14" descr="data:image/jpeg;base64,/9j/4AAQSkZJRgABAQAAAQABAAD/2wCEAAkGBxQSEhUUEhQWFRQVFxoYFRUWFRQYFxQUFxcXFhUUFRQYHSggGBolHBQUITEhJSkrLi4uFx8zODMsNygtLisBCgoKDg0OGhAQGzQkICQsLCwsLCwsLCwsLCwvLCwsLCwsLCwsLCwsLCwsLCwsLCwsLCwsLCwsLCwsLCwsLCwsLP/AABEIAMIBAwMBIgACEQEDEQH/xAAbAAABBQEBAAAAAAAAAAAAAAACAQMEBQYAB//EAD0QAAEDAgQEAwYEBQMEAwAAAAEAAhEDIQQSMUEFIlFxYYHBBhMykaGxQlLR8BQjM2LhFXKCQ5Ki8RbS4v/EABoBAAMBAQEBAAAAAAAAAAAAAAABAwIEBQb/xAAsEQACAgEDAwMDAwUAAAAAAAAAAQIRAxIhMRNBUQQiYQUywXGB8BQVMzSh/9oADAMBAAIRAxEAPwCyxWDbPwjyTP8Ap7DMD6qfiNkzRF1zOKfYpqZCr8PaWwPwnXeE0MG8WFQx+41VlT1KaebeLT9Fh4os0psgVadUWMO08EJxLhrTPldWlV2hQC4d80um1wx6/KKlmNaBBBBHgnP4lpFnD5qcaIyi3YqHVwDDJ3KKmu404sR1ZpFnD5hcHeKUcNYYAH7hRH8OaNXAX1JDR8ybIua5Q/b5H3nT97FRxxCnMZwCDEG11neIYkseCJkbhwc07qLi8ca5AyAPGhbm7m0x1K0m2SlJLg1FXi9MSC6D2KWrxim0AuDwDpLCM4mCWk2KzwxRdSaCWkM5Az8YkzmsBIlxiT1Gicxxmg0ky0P3N5c0Xjact0amLUySzjjm1BWF6ckNY4tg5fzMkwbj0UahxNzXPsQ93PN5AGjSOkGVWljBTOVjhUJBALhAZF4GpPohoYt2YmSS4ZTJLjEADW8CB8k6FqLzBcbNLEyXh9PRxaOUtB1AcJHXqp2NxxeAyhzGtUdETneMxIOQ3DY0/wCSx+LeyQKebQZiSDL9y2AIbpY3UrCvkC5zBruxyguH0lJxfJpS5RosHxFlR7WNBBIAdmvz7xlkkfVPHGMyk5gACRJtMdAsq7ECnkdTcfefEXAkZOgbvKYD3ECxIkmNnH1WkmPWbHGYkMyNHMXgEQQYaRIJjvopYpLLYLE1XOfUgZgAMoLRaY3mIhWmD4nXbarTNQZswBMCCIcOXrDd9vFG6GnZa1ABF99lE4bWbL2AHkdabWN7eEkjyRUsRnjkc3vH0Q1ARVBDSZbBAHjb1+aa3GTnv0i10pKjxUOlOO5A+icbh6x3YPIkp0FhN1Pf0CCLnyTzMA78VR3jlACM8KpzfM7/AHOPoihWiG6q0akfNNNxDYESbbAq2p4KmNGN+U/dSGtA0T0hqKakXkWpuPe33Umjh635WjuVZBOGoU9KFqZW/wAFU/O35Fcp65OkFsscS7qm6ESncSZAQUKVvspmRlgEocXTAuN7FJF07UbIhADNGmcpCbawjzSUXxr1gprEYttOC92WTbX0SGSGsJaBG8fNV+NxjKVnuDe6gcQ42+o1zMPTqEOhpcRsYntcfIKlZ7M1ql6jwwdJzO+kAIW4X4LbEe1FJkBgLyRc/CAZtE3No6Kk4nxFr+ckB0CGgh7Lggl0nlcLRAKucJ7PUcuV7c5Fg6SDEu6b3jyVdjOD02gj+HqxPK9jmv0/tOiKvuEkyio16lQClTzODnA5LwXXAJ2kSbnqpOFw1ZlZjRaoXAAteOWbfE3wPVa+nVpjCBrK9FrA3+jUpsbUzDXNLrmbzusvX4m1lVlRpLy3KYIDRI2DW6D5qGHLrlVUv3/n85JyuKNf/wDEmBjwwGHiQXZXOEdLC032WY481tAe5c99msOQDkrRmJL765oAtuVsMB7TMLGOJDC6Q1r3skQd4NhP5o1WC9p+JtxFYwOUCA60kyST2Mrsai/wKLa/JTvrl5Ljqb/+lM4Q1+cFhyOHwO5viOjQQLE3+qitptk5Q5wBsbAxtIkx9VrfYrENZPvXcgfm92TuGwKl7bka9Umr4NwSctylxvAa1IF7hyiLzcg7wneH5i6i10FnMGAESM+YOzReZ6rT+2XHm1qbm0hysy53iCG5jyidySPKCqTg3D/ezcsOZrmVYPwC5cyR1BHSQsZJJK3saSp2Z9hDdgT4791acKxZdUlwL3luVoGUAW8YAsFp6fs5hKrXMphwfBLXy7XzMELH4gimHNp82doD3PY0FrwZcGEE2kRO/QKcMqntTT+ScZKy9bjGOdTBpEe+sCRGbmgQRrzNj5o/9YY6zZzDYgjwuVQcNp6OfmyjlBnK1tQg5JftBE+WynYfFt95JDGyDLmSczjmJJMkEyRpt81SKt0Wi73NAx4MQZ7J+j/UHY+ixtbGvbUPunFvLlJFpmQRPnHmrHhOIy1CX06tRzRbwJ3g6f5WmqYSkro2ARtCZwmLFQSGOZEWcDMxeDFxKelOzI5AXFyEJSEAJK6V0IgExCBKn6dEfiMfdPDINGz3PogCEuU73o6D5BImANZ9vJO4eoQ1RXlSKWikNkd5TzTZMuTtLRAESsId3QlPYttkzskATNo0M/cpp+wGrnBo6AkxKj4bFgUs7yGiTcnS9vuq/G8WpvIYxzTMw4uaA0gSJLiAlLg3BpSV8Gj4z7JNNBzveuzAZnRIFr8pFx5ry9mGqPeKVIONQOcJDyc8dG7EQb7yrvEe1tUsYwTDRcOJLXOG4EC2liSqmljDVrZslNz3uPIWZWS/eGxpM94WIKSbpbfk3nyRmlvb/StuxGqGTDjJ0A/yrZraT2tqVKlNliwsp05qWtJA5QTPxFNVuFCkD7yoM4+FoaTmMwQT+Hr5KJQazM33mYM3LBcHwW3v3OVxa2LbH/wlNjfd0i9zmm9Vzw5otlMCxm5BCo61Rktc1gAYRI1zwASHERMmfGDrupb4bUIYc7ZOVzhzFmxyxAO/RW+GwdGsyQ3lJ5dQQYAJPU2Ql3Go22ZPDgOfmc2Wgy6m0kS2bjN+EXiblOUWyYAcQfhbqQToNL/K6sa+AFNxbBLiOTLF56ppr30HOAJbUAc12xadCP7Tr9Vu72QnsNvqBgDTTLXCcxvJvYFp0hWHAeIgOLastY5pY12wJN/K6YrYchmZzyHnLDXA5nNIs4Wgi3e4UfEw11YZQYcWXAMQfiadiIF/ErEkpKh0+DZMxlLDZjnFWrlOVjdQAJMgEwPHosI8OeC+DBMF2xeeY+A10UvgFI5y6Q2BlkmIL5aIG/6JjGYWtTZlIdkJJ15Z0mAbW3RCDUm27bEoUrGWOMZQ45SZyycpItMdfFSG0yGjO05HyGu2JETlO8E37oRX94QX2sASGiwbA0AA2CZc/KY1aDsYt6Ki5BOmT+H1msdBp03GbOcSI+cj/wBLUUsU33jTIgiJFxJI3WSxONcXOu5pa45Bb+W2/L4bKXwfi2Wqz3hHuxZwDARlvaGhZafYtCUVtI3EomqPg/hESBfKDqGycoPlCktWlugkqdBBEErAnbNFtUzIAZ1SgJCVwCYhSU4woAETUAH5rkMrkwFIUoCyYDVIeVJDZEIR0+i5DMFIDqwsq6vXbTaS85WjUnYJ7jLAaT5bmaGkkB2WwGY821lgqXFanPDmvY3/AKVV2bMDbK0iCSJnUaIYXQ/jsfRDHBtWqXmIAtSiTMg30IVHhcS5rw5gBIM8zQ4HwINiPBOYvCZWscY5mzDSLag5gLgyJg7QpuGwznZRkiWi1wS0OuQCbnstKjDuxihg6lYkNBESTeAJuR28Ff0uDUzTplsNe0szltQkEyMx1gOgm2xV3h6IAa1ogAH5W/VN0cKKQIb+ab3vMpOyihRmeMUWiqWtcargSCQc15/MDfuq+tRIkARFjaT2Wg4xWbScwkADSAIm46dlXVXubUY80pYQXkOLhma0kkOIMiw73CFWmzMsZHp0mvq5LtiPc1BYwxobfwIErR4LCPYA54+IATbK43JcANJkqo4ZwyWCoHgw5wybgRyn/wAolbPE1Wuw7CI0bHhAuO4TW5RfJR4qi2HOIE5TfcW2nRUvC6VMNzvdOV7QWxObNM3PSBr1+d1xJ0Unn+0rPUcO40XGNxGswJna/wAQ+qWiUrUQdJptl1j8HQf/AE7GJhsGx0Meqo5a+rUc/NzZy0AgEknl2M+Om+ilcBcc5BGrflCm/wCke8D3B7KdIODTY5iW/lsep3AWIRaXudhkSvZGdxDLC8NdzQCDBiObobK7wmCIpNAeCXQ7MHgtaABNNzNc0u1mE1xjhYp5njKGgU4DYGoPPlJJItczqVFdUD4OVrCReMzQ4zqAbDysqL3IitmPYvg4DHOa4SbuAFiAQbdDMKLRwbM3M9j2NDS4B2QvD4lrHOb8TZ6bFWeAaACwsc0vtOoIvv3TTuGN94A6Qw2cWRIMbTaVltlNF70V/GMNlcH6CoB5EMYSR3kpzh+Do8tSpWhsEljATVkGIAMNGxudOuijcRkBjSSIpixnXMRoolCmTMmGgEztpZvmbea3pbXJlvfg0WA9oHMIaGF1EO1jnyzebkZiFosDxB1R0e5expuHOjTZYRr2U6YLZNRxkxmb7sCeUfmmxm0RCsuEcRqAPJrwWjlZUk573vNoF0IL7G9a5cXKm4bxb+UalaBmANIN+I3i7LzO0HdWmHeXNBLS0kSWnUeBWhjwRBCjagDgjASAIkCESIoSJjK2j7T4f8xH/Ep1/tJhyP6n/i79F50wonusubWz3P7bi8s9EocZoO0qN8zH3UpuIYZIe2Bq6bAdTGy8uY664vRqJy+mx5UjQcZ467EPbQohwa4i/wAJeDr2bE91Bx/ChTDxZk/02nnqVbxdwECAfAGFV4TFPY4va4g6A7x0+im/xbhFXO19QyCCCSwCI1EXvp0W9SRw/wBJN1W9k/hfBg1uapJdqGdrweuyv8GwNdLvyT4g2n7/AFVPwHi4cXNqkNc4Qw6C5AIJOmim8d4rSFRjGOa4RDnAghsTAkKkabRh4JRbhRLwle5jTmI8yP8AKdLtJWfxPEBRbIyl50GojrbZVlX2grHQtHYfqlPZ7lYennPdF9iKD34hgYxriBcv0aJk+fRWPEGB5ylhMEST1Gk+P7KpvZd/vCX1Kl221OY3tI3atBWPiDtnlsmPDXfdQXJx5/bkrwU2FwpYXX5XOBA3nQmfkpoH+e/VJUGndG5VKjby3RwkHS/4tQTa4sbKyqYen7gEOGbWADmB/K7w1VJxaoG0nEgm3LBiHSIP3+iojxmoQbwSbQAIsrwyRUdLtb3t3+CbhLVqVPtuXuGrZaz2hreZgkkAkX2OxMBK92Vj2gTLswE7xBHqofs/UbUJGRxq5XHMCTmiDzg7BrXG0aqW2sG1JdpIjprcfZYi45crfFsMilixrvSKviOEhjC98VXNjJDjYWBk2AI6aQVXe7e745MGNbwBoG6RpotViq7arpEOcIANpPQW0uqviFF1Opnpw5osR1/M75/cJyioJEcfut9geE03NNPK5rhUMBmcZmmY5m7ara1fZctY54qh7gJLIgWuQ0ze3z8FmqDQDTq0wJDg7pIF4Wsr+0TDTOQODyCILYykiCSd/JEKrfuUepPYwvH8E2ozMTBYDBAu7SAU1gOFljDLS8OaMzQBmE7DXoriqwGARI6HwIhSMIec/wC31WYyp0ikop7sw2NwrqbwHsI0OV08wnQwkdDnz7rKDfI3MBGoAmTHnK9CxPBzicpFJzw03cIt1E79lDf7Hmmfesq/CYaIksJ5dd4MW7okmtyaS4RVeygpF8l380DKGPB5YIuy/lfSTZbALMe03AzU/nUr1NXAWzf3N6FOcL4u+iz3eKa5uWzXlhMzsXjXwS+UPjZmkCMIcuniAfmJCcaFoDgihcEqBCQuRLkDPKGLqhXMSVFyn1nYFuqPNBkagg9fogbqlegy+DoJMxqdhaTtaw7KwHCn+7zQc35IvHWNforLg4Y2g1zoAzTJ2MwCnamGf77OHfy7EG1ut50iy6sOFSVvf8fJ4Hq/qMsU9EVSX/a7GT0sUY0UjjRBrPLbgnbcwJUcWChNU2j1sMnOCk1VoB5QIlwCQ2aD2apyNpFxInfRX8ay1o7Fx+5VL7K/Cex+60Dmpw4PIzv3sYcNO/oURGiVzdO/oUpC2QIfEcnu3e8BIymMpaCHRykzqJIkC6yr3hzWjKBlESBd1yeY7m/2Wi48D7uACSSIgT1kHfp9VRYjFlzQC1jQIu1gB5Rl1GvUzupyuy8PtLPhPDnNqNcw52xDi2eVzmk5Li5AadFNxGh81VcOo1KdRjxzAgS5rpDQ+QA4j4XeBVtiyJOWY2kAGPECYTxszlW+xFwmKGYQDmvJk3kHbw27qax58ncrh1GsHqJA+SZawC4AunQLjv6KsmmRgnFDoGiVdFx2/RFlWTQ2dR2Pojog5nRrkt3lI4X8j6J3CfGf9vqtR2YpcG+4BWY7D08kQ1oBA2cBeehlVOOxlM1KmU/iZoJlzYJM6bAeSpMgmYTeGxDXOe0EWI87D1VW27IpJUTGInsBEESOhgoWo1NKlRtuwgiCAJQmIcCIJtECgAlyRKmB5S1DVTgQVTdcZ9a1sNjVE9CjcmZ7Dn8a73XutpmfqmWvMZZMaxNp7IXBLCa2Obpxvj5CICbcU4ChDZQUYJFkJGyMoW9UzMjSeyosex+60SoPZZvKe3qVfpw4PFz/AHsB23f0K4hcdR39CiIWyJA4qcrHOzFrmiWEPynMSB52LrWWcxDnuY1zogcrYDb5ANYvPMLnXxV/x4j3dzFxFjJ6xt81nqgaC7ISWzZxbBI8RePmoy5LwftJGCwtRtZjSC02e4GRyxLT9bd1bVgq/gge2ox8SwksMv15SYIBBi09LBWNZbgZycihGBcIAE6BcLZMPcdj6JyEEXHY+idCYgHC/l+iLCfGf9vqkd8RTbawpuLnTBEC2plNcilwWTxYxrBhVHB6ZztsRkaQ6R+I7BTaOODriYU6iZCsnSok6bHAiQhyLMFg0ElCEOCXOEAEiCb94Oo+a41R1HzCAHpXJn3zeo+YXIsNjzFpTVTVGEEarkPrJHAJQlakCBAnRIlKCUychxrZThsENMwELzISNLZAls+aV4suahcU0TkzV+y7eTyH3cryLKm9mRyf8W+qujotQ4PDy/exs6j97FKudqP3slWyRT+0bopgRMuF7y2J02vO/RULsQXul9zYaACAI0FtAr/2idFMWBlwuZluumxm2vRUeDAIc5zhywchkF94IECFKZbH4JvCi1lSk5jpdmIc0skNbAEibOsXW8FPrC9uo87qr4Z/MrgsZFy7K2+VsEkXMwAN1Zv/AETxqhZHuOBOMFx5+iABPUzcefoqEwouOx9E4AlcRPkuaeqYDZ+I9h9yo9XDZtSSOkqaWjMew9UuVCdCKxmCAdYnTqrLh/Dm1Xw9z4jYj9E1l5vJW3BjDj2T1NiaSJP/AMTw5p5g6rngloztjN+GeXSYVrh/ZzA2J/iAfF1PXysmmV7AdEba37lJNoWzJB9lOHkyfff9w/Rc72P4cd63/d/+UAqpffd1rUxUPt9k8BEZq3/cf/qgPslgZ5TVvrzxJ82pv3/dKMRBvKG2CHK/srhA4ge+i3/U8PEJElbiEmQLW36CEqxcvBTY8MKRuisH8IqTq35n9Eh4VU/t+Z/Rc3Uh5PoutDyQGrlPbwqp/b8/8If9LqeHzR1IeRdaHkr3aoSFNdw6p+X6j9UP8HU/Ifonrj5MucX3I3guNynxg6n5T9E8zhj/AAHc/onrj5DqR8kNzk2VaDhRHxOtvH6lTsJwvTKzzP6lLqLtuc+T1EUT/Zo8h7N+yuSFCwGHyTOpjRTJVYJpbnlTeqTYJ1CUpHajzRFbMFVxpwDW5wSzMMwBgkQbAkKibFSoW04Y1xhocQQJ0zOO3irv2iqwyMoIduR8JBBkHY7diVmmQASVGW7Lw2RO4aAys2SYzQS2AfI6K2dr5qowzhTqUnAtfMOIiQD+VwIuf1Vu4381rGZyDrU4zUdj6IAnG6+R9FQmODXySpBr5D1RFAgBr5fqnWOTFN0k2jT1TzUwOGvknqVV4s1xEnbqo41PYfcoy+L9LpAXGHw+Ji7475T9gmsdj6lFzWvqAucLWF/orhlSwPWPqqP2swReaDg0nK65A+Fut+gmFtrbYMajKVSEdxWoCLt+SN3FHxo0+X+VXVRcd/Qp9mFe8crSfHb5rNhSJn+pO/K35H9V3+on8o+qiV6TmyLZhp0nbyUPAVXPbLxDmktI2kdErNKFqy1bxQ/kG+/QwuUCn6n7lcnYqCxOCZTbmc4gAi5j9EZ4Y0iZOltNE7x2jn92HCW+8bmHUGRfzIUp4gW6KPTj4KOXtTvdlYzhogXOngidwwdT9FOp6DsEUo6cfBnWyoqcNvY7fv7pipw49dxsrWqeby9U3VOncI6UH2DXIgjhf930RDhgmJNwengrCUIPN5H0TWKPgzrkMtwbGkcu+pvsVILeiSobjv6FcVtJIV2Mxc+SUogbnySkJghl2o80RQvFx5+iJpQBQe0xdmYBodZMDNN940i/6KqxrgOUhrCzldldmDnCxdMkSfCysfaeu3M0bt1i+u3gVTtYSNfofkpNblovYebTs14IjNAIIzSInl1i+sQr0bd1SYLKHtc7QETItb6kSrwOBgi4On1WoGZjzUY18kLEY18lsmGNfIeqNANfIeqIpjBGpRhNjUpwIA5up7D1TrMK6pIYJ+Q+6ap6nyVrwj8VjII+Rt6IS3Mtl1gcPLWtfsBMdRG/kh4pUBpujTQfPVQOOcYbhKQtme8/DNyNzOwWJre0datWbfKyQMjdI3mddVqU1HYvg9Hlyx1rZGnwNRrarMwBBdFxMSDB+a1roAE9li8LSDzzOIAvbxkeq2lOo3KwXJPpuUlFs55tIpeO4U5muaCZsQBeRpb96KgwdAsaQ8EOLnEg6iXE3W4xFYHlB7/ostjhzu7ocaNwybOJCpm3mfuVySmbeZ+5SLIy9aTbNvt2UfEmzvNWD2hwgDXfWO6zuL4rT997ljgeUyRoHj8M72lbmkkTxRlJulwTW7dkSBht5IpUjZHeeby9UFQ6dwieeby9Sgq7d00JhhcDfy9QuKTfy9UxBVDp39CuKR+o7+hT4ojqgOCKw3Pl9krk+3DC5k/uyQUBJufonTCyM43Hn6JSEuJYA4AdD6JN0hma45RY2o7OHBzmgtiIkxzO6iOm5UN7GH+nmy7ZheYvp5qdxfK6vD5a0NsQJJO1jFiREqHh6jmkOZZzSC0mDBHgbFQlydMeBcVh2tLcrwQ4WmMzdocATlMzv0Kvq1OHRDWxaGRlsNoJBWbNMudoJJ6xdaRwLTBEEGCOhE2WsZjKOU2o8t/JNtcja6/l+qqRHIuew9V0oc1z5LiUwOGp/eyNqaadf3sE40pDFYbn97JvGYypSa59J2V0XMA21OqJh17+iDECQQd0xwdSTMfXxj6ri6o4ucdyZ+XRC2plIPQg/Iyj4hhfdVC3Y3b26eSj1NFzu7Pp8cozx+3g3FOuQQRode0fv5K7w/G6NFhFSpEwWtF3aRoLrK8Kr52MPQQe4sqLilA06x6Ou0+nkr62lseDi9LDLl0TdGv4j7ZgAihT/wCT/vA/VQuEcTfWDzUMuDthFj+yssXq09m6vO5vUT8j/lTU5N7npeo9Hhx4XoRo6Zt5n7lchpC3z+5XKh49Gex/tHiXA0i4MaLEMETHU6qnp1C0hw1BkKz9o8PDg8aGx7jT9+CqgVKd3ue76XRLEtKryej4WsHsDho4AhOSqH2VxWakWbsP/ibj6yrxbR4ebHoyOI074j29ShqH4e/oUrviPYfcpKn4e/oUyI4Qki/kifqg38kxCu1b39CpAxA0j6qNU1b39ClRYDrMTqI36+aE4k3sEw3U/vYJHIsdHVqhLgT0PokchfqOx9ErtUAZ/jWJ/nO5Q4lgbfRuhlgFgf1PVRMNTbfOctiRIJzED4RGk9VI4o2pSrh8FpMOaZaeXZ0bTG6hEbm+6hJI6YtpIc9411QENyMLrNkmB0mx81f1KkkWA2sALARtr3WbosbBcXAQ5vLu4E3I2EeK0D2Q6II6SIMbSO0LcKJ5LH2Ihr5D1TTSjabnsPVUJB9UJK6dUgTAVu/f0CcaU03fv+iMIANm/f0CSrp++q6lqe/oF1Y28x9wgDPe0pBewbgGe0iPVVJR8Qrl1R5PUjsBYD6IsHhvevDZjcnwCjLdn0WCsOFX2RJ4HVLagA0Oo9Vae0NAGln3ZcdjAIUjCYJtMgNEWN9zpqd1KxFMObBuDY9lRRpUeXl9SpZVOKqjFUzKn8DqBtYTuCPM6KvpsgkdCR8rJWm6jwz23HqY68m6o6fP7rlC4fjAabSdYv3Bhcq2jwn6fInVEL2n/p/8h6rOMXLlnJyeh9O+xl57Jn+cf9h+4WuXLk4cHF9Q/wAz/RDe57D7lDU1b39CuXLRwMddqhdr5epSLkxCP1b39CiK5cgBsan97IXrlyRoA6+SV2q5cmZMfxZx9+6+6ueLsAoYWAL0b21/m1dVy5c8+UdceGUsc47hXzTcfvZcuVoEZ8DqJuvkPVKuWySF69/QJQuXIGIz1TjVy5Ahaep7+gSVfUfdcuQMynFh/Nf39FJ9mRzv7D7rlyivuPczf6v7I0X4h2P3C7EaLlyseMuTEUd0gXLlzvk+oj9qNVwxv8pvb1K5cuWzxsjep/q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8688" name="AutoShape 16" descr="data:image/jpeg;base64,/9j/4AAQSkZJRgABAQAAAQABAAD/2wCEAAkGBxQSEhUUEhQWFRQVFxoYFRUWFRQYFxQUFxcXFhUUFRQYHSggGBolHBQUITEhJSkrLi4uFx8zODMsNygtLisBCgoKDg0OGhAQGzQkICQsLCwsLCwsLCwsLCwvLCwsLCwsLCwsLCwsLCwsLCwsLCwsLCwsLCwsLCwsLCwsLCwsLP/AABEIAMIBAwMBIgACEQEDEQH/xAAbAAABBQEBAAAAAAAAAAAAAAACAQMEBQYAB//EAD0QAAEDAgQEAwYEBQMEAwAAAAEAAhEDIQQSMUEFIlFxYYHBBhMykaGxQlLR8BQjM2LhFXKCQ5Ki8RbS4v/EABoBAAMBAQEBAAAAAAAAAAAAAAABAwIEBQb/xAAsEQACAgEDAwMDAwUAAAAAAAAAAQIRAxIhMRNBUQQiYQUywXGB8BQVMzSh/9oADAMBAAIRAxEAPwCyxWDbPwjyTP8Ap7DMD6qfiNkzRF1zOKfYpqZCr8PaWwPwnXeE0MG8WFQx+41VlT1KaebeLT9Fh4os0psgVadUWMO08EJxLhrTPldWlV2hQC4d80um1wx6/KKlmNaBBBBHgnP4lpFnD5qcaIyi3YqHVwDDJ3KKmu404sR1ZpFnD5hcHeKUcNYYAH7hRH8OaNXAX1JDR8ybIua5Q/b5H3nT97FRxxCnMZwCDEG11neIYkseCJkbhwc07qLi8ca5AyAPGhbm7m0x1K0m2SlJLg1FXi9MSC6D2KWrxim0AuDwDpLCM4mCWk2KzwxRdSaCWkM5Az8YkzmsBIlxiT1Gicxxmg0ky0P3N5c0Xjact0amLUySzjjm1BWF6ckNY4tg5fzMkwbj0UahxNzXPsQ93PN5AGjSOkGVWljBTOVjhUJBALhAZF4GpPohoYt2YmSS4ZTJLjEADW8CB8k6FqLzBcbNLEyXh9PRxaOUtB1AcJHXqp2NxxeAyhzGtUdETneMxIOQ3DY0/wCSx+LeyQKebQZiSDL9y2AIbpY3UrCvkC5zBruxyguH0lJxfJpS5RosHxFlR7WNBBIAdmvz7xlkkfVPHGMyk5gACRJtMdAsq7ECnkdTcfefEXAkZOgbvKYD3ECxIkmNnH1WkmPWbHGYkMyNHMXgEQQYaRIJjvopYpLLYLE1XOfUgZgAMoLRaY3mIhWmD4nXbarTNQZswBMCCIcOXrDd9vFG6GnZa1ABF99lE4bWbL2AHkdabWN7eEkjyRUsRnjkc3vH0Q1ARVBDSZbBAHjb1+aa3GTnv0i10pKjxUOlOO5A+icbh6x3YPIkp0FhN1Pf0CCLnyTzMA78VR3jlACM8KpzfM7/AHOPoihWiG6q0akfNNNxDYESbbAq2p4KmNGN+U/dSGtA0T0hqKakXkWpuPe33Umjh635WjuVZBOGoU9KFqZW/wAFU/O35Fcp65OkFsscS7qm6ESncSZAQUKVvspmRlgEocXTAuN7FJF07UbIhADNGmcpCbawjzSUXxr1gprEYttOC92WTbX0SGSGsJaBG8fNV+NxjKVnuDe6gcQ42+o1zMPTqEOhpcRsYntcfIKlZ7M1ql6jwwdJzO+kAIW4X4LbEe1FJkBgLyRc/CAZtE3No6Kk4nxFr+ckB0CGgh7Lggl0nlcLRAKucJ7PUcuV7c5Fg6SDEu6b3jyVdjOD02gj+HqxPK9jmv0/tOiKvuEkyio16lQClTzODnA5LwXXAJ2kSbnqpOFw1ZlZjRaoXAAteOWbfE3wPVa+nVpjCBrK9FrA3+jUpsbUzDXNLrmbzusvX4m1lVlRpLy3KYIDRI2DW6D5qGHLrlVUv3/n85JyuKNf/wDEmBjwwGHiQXZXOEdLC032WY481tAe5c99msOQDkrRmJL765oAtuVsMB7TMLGOJDC6Q1r3skQd4NhP5o1WC9p+JtxFYwOUCA60kyST2Mrsai/wKLa/JTvrl5Ljqb/+lM4Q1+cFhyOHwO5viOjQQLE3+qitptk5Q5wBsbAxtIkx9VrfYrENZPvXcgfm92TuGwKl7bka9Umr4NwSctylxvAa1IF7hyiLzcg7wneH5i6i10FnMGAESM+YOzReZ6rT+2XHm1qbm0hysy53iCG5jyidySPKCqTg3D/ezcsOZrmVYPwC5cyR1BHSQsZJJK3saSp2Z9hDdgT4791acKxZdUlwL3luVoGUAW8YAsFp6fs5hKrXMphwfBLXy7XzMELH4gimHNp82doD3PY0FrwZcGEE2kRO/QKcMqntTT+ScZKy9bjGOdTBpEe+sCRGbmgQRrzNj5o/9YY6zZzDYgjwuVQcNp6OfmyjlBnK1tQg5JftBE+WynYfFt95JDGyDLmSczjmJJMkEyRpt81SKt0Wi73NAx4MQZ7J+j/UHY+ixtbGvbUPunFvLlJFpmQRPnHmrHhOIy1CX06tRzRbwJ3g6f5WmqYSkro2ARtCZwmLFQSGOZEWcDMxeDFxKelOzI5AXFyEJSEAJK6V0IgExCBKn6dEfiMfdPDINGz3PogCEuU73o6D5BImANZ9vJO4eoQ1RXlSKWikNkd5TzTZMuTtLRAESsId3QlPYttkzskATNo0M/cpp+wGrnBo6AkxKj4bFgUs7yGiTcnS9vuq/G8WpvIYxzTMw4uaA0gSJLiAlLg3BpSV8Gj4z7JNNBzveuzAZnRIFr8pFx5ry9mGqPeKVIONQOcJDyc8dG7EQb7yrvEe1tUsYwTDRcOJLXOG4EC2liSqmljDVrZslNz3uPIWZWS/eGxpM94WIKSbpbfk3nyRmlvb/StuxGqGTDjJ0A/yrZraT2tqVKlNliwsp05qWtJA5QTPxFNVuFCkD7yoM4+FoaTmMwQT+Hr5KJQazM33mYM3LBcHwW3v3OVxa2LbH/wlNjfd0i9zmm9Vzw5otlMCxm5BCo61Rktc1gAYRI1zwASHERMmfGDrupb4bUIYc7ZOVzhzFmxyxAO/RW+GwdGsyQ3lJ5dQQYAJPU2Ql3Go22ZPDgOfmc2Wgy6m0kS2bjN+EXiblOUWyYAcQfhbqQToNL/K6sa+AFNxbBLiOTLF56ppr30HOAJbUAc12xadCP7Tr9Vu72QnsNvqBgDTTLXCcxvJvYFp0hWHAeIgOLastY5pY12wJN/K6YrYchmZzyHnLDXA5nNIs4Wgi3e4UfEw11YZQYcWXAMQfiadiIF/ErEkpKh0+DZMxlLDZjnFWrlOVjdQAJMgEwPHosI8OeC+DBMF2xeeY+A10UvgFI5y6Q2BlkmIL5aIG/6JjGYWtTZlIdkJJ15Z0mAbW3RCDUm27bEoUrGWOMZQ45SZyycpItMdfFSG0yGjO05HyGu2JETlO8E37oRX94QX2sASGiwbA0AA2CZc/KY1aDsYt6Ki5BOmT+H1msdBp03GbOcSI+cj/wBLUUsU33jTIgiJFxJI3WSxONcXOu5pa45Bb+W2/L4bKXwfi2Wqz3hHuxZwDARlvaGhZafYtCUVtI3EomqPg/hESBfKDqGycoPlCktWlugkqdBBEErAnbNFtUzIAZ1SgJCVwCYhSU4woAETUAH5rkMrkwFIUoCyYDVIeVJDZEIR0+i5DMFIDqwsq6vXbTaS85WjUnYJ7jLAaT5bmaGkkB2WwGY821lgqXFanPDmvY3/AKVV2bMDbK0iCSJnUaIYXQ/jsfRDHBtWqXmIAtSiTMg30IVHhcS5rw5gBIM8zQ4HwINiPBOYvCZWscY5mzDSLag5gLgyJg7QpuGwznZRkiWi1wS0OuQCbnstKjDuxihg6lYkNBESTeAJuR28Ff0uDUzTplsNe0szltQkEyMx1gOgm2xV3h6IAa1ogAH5W/VN0cKKQIb+ab3vMpOyihRmeMUWiqWtcargSCQc15/MDfuq+tRIkARFjaT2Wg4xWbScwkADSAIm46dlXVXubUY80pYQXkOLhma0kkOIMiw73CFWmzMsZHp0mvq5LtiPc1BYwxobfwIErR4LCPYA54+IATbK43JcANJkqo4ZwyWCoHgw5wybgRyn/wAolbPE1Wuw7CI0bHhAuO4TW5RfJR4qi2HOIE5TfcW2nRUvC6VMNzvdOV7QWxObNM3PSBr1+d1xJ0Unn+0rPUcO40XGNxGswJna/wAQ+qWiUrUQdJptl1j8HQf/AE7GJhsGx0Meqo5a+rUc/NzZy0AgEknl2M+Om+ilcBcc5BGrflCm/wCke8D3B7KdIODTY5iW/lsep3AWIRaXudhkSvZGdxDLC8NdzQCDBiObobK7wmCIpNAeCXQ7MHgtaABNNzNc0u1mE1xjhYp5njKGgU4DYGoPPlJJItczqVFdUD4OVrCReMzQ4zqAbDysqL3IitmPYvg4DHOa4SbuAFiAQbdDMKLRwbM3M9j2NDS4B2QvD4lrHOb8TZ6bFWeAaACwsc0vtOoIvv3TTuGN94A6Qw2cWRIMbTaVltlNF70V/GMNlcH6CoB5EMYSR3kpzh+Do8tSpWhsEljATVkGIAMNGxudOuijcRkBjSSIpixnXMRoolCmTMmGgEztpZvmbea3pbXJlvfg0WA9oHMIaGF1EO1jnyzebkZiFosDxB1R0e5expuHOjTZYRr2U6YLZNRxkxmb7sCeUfmmxm0RCsuEcRqAPJrwWjlZUk573vNoF0IL7G9a5cXKm4bxb+UalaBmANIN+I3i7LzO0HdWmHeXNBLS0kSWnUeBWhjwRBCjagDgjASAIkCESIoSJjK2j7T4f8xH/Ep1/tJhyP6n/i79F50wonusubWz3P7bi8s9EocZoO0qN8zH3UpuIYZIe2Bq6bAdTGy8uY664vRqJy+mx5UjQcZ467EPbQohwa4i/wAJeDr2bE91Bx/ChTDxZk/02nnqVbxdwECAfAGFV4TFPY4va4g6A7x0+im/xbhFXO19QyCCCSwCI1EXvp0W9SRw/wBJN1W9k/hfBg1uapJdqGdrweuyv8GwNdLvyT4g2n7/AFVPwHi4cXNqkNc4Qw6C5AIJOmim8d4rSFRjGOa4RDnAghsTAkKkabRh4JRbhRLwle5jTmI8yP8AKdLtJWfxPEBRbIyl50GojrbZVlX2grHQtHYfqlPZ7lYennPdF9iKD34hgYxriBcv0aJk+fRWPEGB5ylhMEST1Gk+P7KpvZd/vCX1Kl221OY3tI3atBWPiDtnlsmPDXfdQXJx5/bkrwU2FwpYXX5XOBA3nQmfkpoH+e/VJUGndG5VKjby3RwkHS/4tQTa4sbKyqYen7gEOGbWADmB/K7w1VJxaoG0nEgm3LBiHSIP3+iojxmoQbwSbQAIsrwyRUdLtb3t3+CbhLVqVPtuXuGrZaz2hreZgkkAkX2OxMBK92Vj2gTLswE7xBHqofs/UbUJGRxq5XHMCTmiDzg7BrXG0aqW2sG1JdpIjprcfZYi45crfFsMilixrvSKviOEhjC98VXNjJDjYWBk2AI6aQVXe7e745MGNbwBoG6RpotViq7arpEOcIANpPQW0uqviFF1Opnpw5osR1/M75/cJyioJEcfut9geE03NNPK5rhUMBmcZmmY5m7ara1fZctY54qh7gJLIgWuQ0ze3z8FmqDQDTq0wJDg7pIF4Wsr+0TDTOQODyCILYykiCSd/JEKrfuUepPYwvH8E2ozMTBYDBAu7SAU1gOFljDLS8OaMzQBmE7DXoriqwGARI6HwIhSMIec/wC31WYyp0ikop7sw2NwrqbwHsI0OV08wnQwkdDnz7rKDfI3MBGoAmTHnK9CxPBzicpFJzw03cIt1E79lDf7Hmmfesq/CYaIksJ5dd4MW7okmtyaS4RVeygpF8l380DKGPB5YIuy/lfSTZbALMe03AzU/nUr1NXAWzf3N6FOcL4u+iz3eKa5uWzXlhMzsXjXwS+UPjZmkCMIcuniAfmJCcaFoDgihcEqBCQuRLkDPKGLqhXMSVFyn1nYFuqPNBkagg9fogbqlegy+DoJMxqdhaTtaw7KwHCn+7zQc35IvHWNforLg4Y2g1zoAzTJ2MwCnamGf77OHfy7EG1ut50iy6sOFSVvf8fJ4Hq/qMsU9EVSX/a7GT0sUY0UjjRBrPLbgnbcwJUcWChNU2j1sMnOCk1VoB5QIlwCQ2aD2apyNpFxInfRX8ay1o7Fx+5VL7K/Cex+60Dmpw4PIzv3sYcNO/oURGiVzdO/oUpC2QIfEcnu3e8BIymMpaCHRykzqJIkC6yr3hzWjKBlESBd1yeY7m/2Wi48D7uACSSIgT1kHfp9VRYjFlzQC1jQIu1gB5Rl1GvUzupyuy8PtLPhPDnNqNcw52xDi2eVzmk5Li5AadFNxGh81VcOo1KdRjxzAgS5rpDQ+QA4j4XeBVtiyJOWY2kAGPECYTxszlW+xFwmKGYQDmvJk3kHbw27qax58ncrh1GsHqJA+SZawC4AunQLjv6KsmmRgnFDoGiVdFx2/RFlWTQ2dR2Pojog5nRrkt3lI4X8j6J3CfGf9vqtR2YpcG+4BWY7D08kQ1oBA2cBeehlVOOxlM1KmU/iZoJlzYJM6bAeSpMgmYTeGxDXOe0EWI87D1VW27IpJUTGInsBEESOhgoWo1NKlRtuwgiCAJQmIcCIJtECgAlyRKmB5S1DVTgQVTdcZ9a1sNjVE9CjcmZ7Dn8a73XutpmfqmWvMZZMaxNp7IXBLCa2Obpxvj5CICbcU4ChDZQUYJFkJGyMoW9UzMjSeyosex+60SoPZZvKe3qVfpw4PFz/AHsB23f0K4hcdR39CiIWyJA4qcrHOzFrmiWEPynMSB52LrWWcxDnuY1zogcrYDb5ANYvPMLnXxV/x4j3dzFxFjJ6xt81nqgaC7ISWzZxbBI8RePmoy5LwftJGCwtRtZjSC02e4GRyxLT9bd1bVgq/gge2ox8SwksMv15SYIBBi09LBWNZbgZycihGBcIAE6BcLZMPcdj6JyEEXHY+idCYgHC/l+iLCfGf9vqkd8RTbawpuLnTBEC2plNcilwWTxYxrBhVHB6ZztsRkaQ6R+I7BTaOODriYU6iZCsnSok6bHAiQhyLMFg0ElCEOCXOEAEiCb94Oo+a41R1HzCAHpXJn3zeo+YXIsNjzFpTVTVGEEarkPrJHAJQlakCBAnRIlKCUychxrZThsENMwELzISNLZAls+aV4suahcU0TkzV+y7eTyH3cryLKm9mRyf8W+qujotQ4PDy/exs6j97FKudqP3slWyRT+0bopgRMuF7y2J02vO/RULsQXul9zYaACAI0FtAr/2idFMWBlwuZluumxm2vRUeDAIc5zhywchkF94IECFKZbH4JvCi1lSk5jpdmIc0skNbAEibOsXW8FPrC9uo87qr4Z/MrgsZFy7K2+VsEkXMwAN1Zv/AETxqhZHuOBOMFx5+iABPUzcefoqEwouOx9E4AlcRPkuaeqYDZ+I9h9yo9XDZtSSOkqaWjMew9UuVCdCKxmCAdYnTqrLh/Dm1Xw9z4jYj9E1l5vJW3BjDj2T1NiaSJP/AMTw5p5g6rngloztjN+GeXSYVrh/ZzA2J/iAfF1PXysmmV7AdEba37lJNoWzJB9lOHkyfff9w/Rc72P4cd63/d/+UAqpffd1rUxUPt9k8BEZq3/cf/qgPslgZ5TVvrzxJ82pv3/dKMRBvKG2CHK/srhA4ge+i3/U8PEJElbiEmQLW36CEqxcvBTY8MKRuisH8IqTq35n9Eh4VU/t+Z/Rc3Uh5PoutDyQGrlPbwqp/b8/8If9LqeHzR1IeRdaHkr3aoSFNdw6p+X6j9UP8HU/Ifonrj5MucX3I3guNynxg6n5T9E8zhj/AAHc/onrj5DqR8kNzk2VaDhRHxOtvH6lTsJwvTKzzP6lLqLtuc+T1EUT/Zo8h7N+yuSFCwGHyTOpjRTJVYJpbnlTeqTYJ1CUpHajzRFbMFVxpwDW5wSzMMwBgkQbAkKibFSoW04Y1xhocQQJ0zOO3irv2iqwyMoIduR8JBBkHY7diVmmQASVGW7Lw2RO4aAys2SYzQS2AfI6K2dr5qowzhTqUnAtfMOIiQD+VwIuf1Vu4381rGZyDrU4zUdj6IAnG6+R9FQmODXySpBr5D1RFAgBr5fqnWOTFN0k2jT1TzUwOGvknqVV4s1xEnbqo41PYfcoy+L9LpAXGHw+Ji7475T9gmsdj6lFzWvqAucLWF/orhlSwPWPqqP2swReaDg0nK65A+Fut+gmFtrbYMajKVSEdxWoCLt+SN3FHxo0+X+VXVRcd/Qp9mFe8crSfHb5rNhSJn+pO/K35H9V3+on8o+qiV6TmyLZhp0nbyUPAVXPbLxDmktI2kdErNKFqy1bxQ/kG+/QwuUCn6n7lcnYqCxOCZTbmc4gAi5j9EZ4Y0iZOltNE7x2jn92HCW+8bmHUGRfzIUp4gW6KPTj4KOXtTvdlYzhogXOngidwwdT9FOp6DsEUo6cfBnWyoqcNvY7fv7pipw49dxsrWqeby9U3VOncI6UH2DXIgjhf930RDhgmJNwengrCUIPN5H0TWKPgzrkMtwbGkcu+pvsVILeiSobjv6FcVtJIV2Mxc+SUogbnySkJghl2o80RQvFx5+iJpQBQe0xdmYBodZMDNN940i/6KqxrgOUhrCzldldmDnCxdMkSfCysfaeu3M0bt1i+u3gVTtYSNfofkpNblovYebTs14IjNAIIzSInl1i+sQr0bd1SYLKHtc7QETItb6kSrwOBgi4On1WoGZjzUY18kLEY18lsmGNfIeqNANfIeqIpjBGpRhNjUpwIA5up7D1TrMK6pIYJ+Q+6ap6nyVrwj8VjII+Rt6IS3Mtl1gcPLWtfsBMdRG/kh4pUBpujTQfPVQOOcYbhKQtme8/DNyNzOwWJre0datWbfKyQMjdI3mddVqU1HYvg9Hlyx1rZGnwNRrarMwBBdFxMSDB+a1roAE9li8LSDzzOIAvbxkeq2lOo3KwXJPpuUlFs55tIpeO4U5muaCZsQBeRpb96KgwdAsaQ8EOLnEg6iXE3W4xFYHlB7/ostjhzu7ocaNwybOJCpm3mfuVySmbeZ+5SLIy9aTbNvt2UfEmzvNWD2hwgDXfWO6zuL4rT997ljgeUyRoHj8M72lbmkkTxRlJulwTW7dkSBht5IpUjZHeeby9UFQ6dwieeby9Sgq7d00JhhcDfy9QuKTfy9UxBVDp39CuKR+o7+hT4ojqgOCKw3Pl9krk+3DC5k/uyQUBJufonTCyM43Hn6JSEuJYA4AdD6JN0hma45RY2o7OHBzmgtiIkxzO6iOm5UN7GH+nmy7ZheYvp5qdxfK6vD5a0NsQJJO1jFiREqHh6jmkOZZzSC0mDBHgbFQlydMeBcVh2tLcrwQ4WmMzdocATlMzv0Kvq1OHRDWxaGRlsNoJBWbNMudoJJ6xdaRwLTBEEGCOhE2WsZjKOU2o8t/JNtcja6/l+qqRHIuew9V0oc1z5LiUwOGp/eyNqaadf3sE40pDFYbn97JvGYypSa59J2V0XMA21OqJh17+iDECQQd0xwdSTMfXxj6ri6o4ucdyZ+XRC2plIPQg/Iyj4hhfdVC3Y3b26eSj1NFzu7Pp8cozx+3g3FOuQQRode0fv5K7w/G6NFhFSpEwWtF3aRoLrK8Kr52MPQQe4sqLilA06x6Ou0+nkr62lseDi9LDLl0TdGv4j7ZgAihT/wCT/vA/VQuEcTfWDzUMuDthFj+yssXq09m6vO5vUT8j/lTU5N7npeo9Hhx4XoRo6Zt5n7lchpC3z+5XKh49Gex/tHiXA0i4MaLEMETHU6qnp1C0hw1BkKz9o8PDg8aGx7jT9+CqgVKd3ue76XRLEtKryej4WsHsDho4AhOSqH2VxWakWbsP/ibj6yrxbR4ebHoyOI074j29ShqH4e/oUrviPYfcpKn4e/oUyI4Qki/kifqg38kxCu1b39CpAxA0j6qNU1b39ClRYDrMTqI36+aE4k3sEw3U/vYJHIsdHVqhLgT0PokchfqOx9ErtUAZ/jWJ/nO5Q4lgbfRuhlgFgf1PVRMNTbfOctiRIJzED4RGk9VI4o2pSrh8FpMOaZaeXZ0bTG6hEbm+6hJI6YtpIc9411QENyMLrNkmB0mx81f1KkkWA2sALARtr3WbosbBcXAQ5vLu4E3I2EeK0D2Q6II6SIMbSO0LcKJ5LH2Ihr5D1TTSjabnsPVUJB9UJK6dUgTAVu/f0CcaU03fv+iMIANm/f0CSrp++q6lqe/oF1Y28x9wgDPe0pBewbgGe0iPVVJR8Qrl1R5PUjsBYD6IsHhvevDZjcnwCjLdn0WCsOFX2RJ4HVLagA0Oo9Vae0NAGln3ZcdjAIUjCYJtMgNEWN9zpqd1KxFMObBuDY9lRRpUeXl9SpZVOKqjFUzKn8DqBtYTuCPM6KvpsgkdCR8rJWm6jwz23HqY68m6o6fP7rlC4fjAabSdYv3Bhcq2jwn6fInVEL2n/p/8h6rOMXLlnJyeh9O+xl57Jn+cf9h+4WuXLk4cHF9Q/wAz/RDe57D7lDU1b39CuXLRwMddqhdr5epSLkxCP1b39CiK5cgBsan97IXrlyRoA6+SV2q5cmZMfxZx9+6+6ueLsAoYWAL0b21/m1dVy5c8+UdceGUsc47hXzTcfvZcuVoEZ8DqJuvkPVKuWySF69/QJQuXIGIz1TjVy5Ahaep7+gSVfUfdcuQMynFh/Nf39FJ9mRzv7D7rlyivuPczf6v7I0X4h2P3C7EaLlyseMuTEUd0gXLlzvk+oj9qNVwxv8pvb1K5cuWzxsjep/q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8690" name="Picture 18" descr="http://www.svet-bydleni.cz/Files/FckGallery/v%C3%A1noce%20Afrik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0"/>
            <a:ext cx="6600825" cy="660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TALIANSKO</a:t>
            </a:r>
            <a:endParaRPr lang="sk-SK" dirty="0"/>
          </a:p>
        </p:txBody>
      </p:sp>
      <p:pic>
        <p:nvPicPr>
          <p:cNvPr id="29698" name="Picture 2" descr="http://img.topky.sk/big/1281641.jpg/vianoce-vyzdoba-stromceky-svetl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01242"/>
            <a:ext cx="8153400" cy="5413859"/>
          </a:xfrm>
          <a:prstGeom prst="rect">
            <a:avLst/>
          </a:prstGeom>
          <a:noFill/>
        </p:spPr>
      </p:pic>
      <p:pic>
        <p:nvPicPr>
          <p:cNvPr id="29700" name="Picture 4" descr="http://img.topky.sk/big/1281634.jpg/vianoce-vyzdoba-stromceky-svetl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126846"/>
            <a:ext cx="8229600" cy="5464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RUSKO</a:t>
            </a:r>
            <a:endParaRPr lang="sk-SK" dirty="0"/>
          </a:p>
        </p:txBody>
      </p:sp>
      <p:pic>
        <p:nvPicPr>
          <p:cNvPr id="30722" name="Picture 2" descr="http://www.webnoviny.sk/fotografia/440352/stredna/bez-nazv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6781800" cy="4398484"/>
          </a:xfrm>
          <a:prstGeom prst="rect">
            <a:avLst/>
          </a:prstGeom>
          <a:noFill/>
        </p:spPr>
      </p:pic>
      <p:pic>
        <p:nvPicPr>
          <p:cNvPr id="30724" name="Picture 4" descr="http://img.cas.sk/img/21/article/1498188_vianoce-rusk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028700"/>
            <a:ext cx="7772400" cy="5829300"/>
          </a:xfrm>
          <a:prstGeom prst="rect">
            <a:avLst/>
          </a:prstGeom>
          <a:noFill/>
        </p:spPr>
      </p:pic>
      <p:pic>
        <p:nvPicPr>
          <p:cNvPr id="30726" name="Picture 6" descr="http://static.etrend.sk/uploads/tx_media/2012/12/25/gallery_1000_666/Rusko_SITA_AP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28600"/>
            <a:ext cx="9372600" cy="6343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GRÉCKO</a:t>
            </a:r>
            <a:endParaRPr lang="sk-SK" dirty="0"/>
          </a:p>
        </p:txBody>
      </p:sp>
      <p:pic>
        <p:nvPicPr>
          <p:cNvPr id="31746" name="Picture 2" descr="http://www3.teraz.sk/usercontent/photos/d/0/2/3-d027e5a685fb1170f4cbbf5171f81aea2098263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25269"/>
            <a:ext cx="8153400" cy="5456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19</TotalTime>
  <Words>17</Words>
  <Application>Microsoft Office PowerPoint</Application>
  <PresentationFormat>Prezentácia na obrazovke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1" baseType="lpstr">
      <vt:lpstr>Constantia</vt:lpstr>
      <vt:lpstr>Wingdings 2</vt:lpstr>
      <vt:lpstr>Papier</vt:lpstr>
      <vt:lpstr>Prezentácia programu PowerPoint</vt:lpstr>
      <vt:lpstr>USA, ÍRSKO, VEĽKÁ BRITÁNIA</vt:lpstr>
      <vt:lpstr>FRANCÚZSKO</vt:lpstr>
      <vt:lpstr>AFRIKA</vt:lpstr>
      <vt:lpstr>TALIANSKO</vt:lpstr>
      <vt:lpstr>RUSKO</vt:lpstr>
      <vt:lpstr>GRÉCKO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ucitel</cp:lastModifiedBy>
  <cp:revision>21</cp:revision>
  <dcterms:created xsi:type="dcterms:W3CDTF">2015-12-17T18:07:20Z</dcterms:created>
  <dcterms:modified xsi:type="dcterms:W3CDTF">2018-12-19T12:42:27Z</dcterms:modified>
</cp:coreProperties>
</file>